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7"/>
  </p:notesMasterIdLst>
  <p:handoutMasterIdLst>
    <p:handoutMasterId r:id="rId18"/>
  </p:handoutMasterIdLst>
  <p:sldIdLst>
    <p:sldId id="792" r:id="rId2"/>
    <p:sldId id="795" r:id="rId3"/>
    <p:sldId id="796" r:id="rId4"/>
    <p:sldId id="797" r:id="rId5"/>
    <p:sldId id="798" r:id="rId6"/>
    <p:sldId id="804" r:id="rId7"/>
    <p:sldId id="779" r:id="rId8"/>
    <p:sldId id="807" r:id="rId9"/>
    <p:sldId id="806" r:id="rId10"/>
    <p:sldId id="799" r:id="rId11"/>
    <p:sldId id="803" r:id="rId12"/>
    <p:sldId id="801" r:id="rId13"/>
    <p:sldId id="805" r:id="rId14"/>
    <p:sldId id="800" r:id="rId15"/>
    <p:sldId id="802" r:id="rId16"/>
  </p:sldIdLst>
  <p:sldSz cx="9144000" cy="6858000" type="screen4x3"/>
  <p:notesSz cx="6881813" cy="10002838"/>
  <p:defaultTextStyle>
    <a:defPPr>
      <a:defRPr lang="en-GB"/>
    </a:defPPr>
    <a:lvl1pPr algn="l" rtl="0" eaLnBrk="0" fontAlgn="base" hangingPunct="0">
      <a:spcBef>
        <a:spcPct val="0"/>
      </a:spcBef>
      <a:spcAft>
        <a:spcPct val="0"/>
      </a:spcAft>
      <a:defRPr sz="2900"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2900"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2900"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2900"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2900" kern="1200">
        <a:solidFill>
          <a:schemeClr val="tx1"/>
        </a:solidFill>
        <a:latin typeface="Trebuchet MS" panose="020B0603020202020204" pitchFamily="34" charset="0"/>
        <a:ea typeface="+mn-ea"/>
        <a:cs typeface="+mn-cs"/>
      </a:defRPr>
    </a:lvl5pPr>
    <a:lvl6pPr marL="2286000" algn="l" defTabSz="914400" rtl="0" eaLnBrk="1" latinLnBrk="0" hangingPunct="1">
      <a:defRPr sz="2900" kern="1200">
        <a:solidFill>
          <a:schemeClr val="tx1"/>
        </a:solidFill>
        <a:latin typeface="Trebuchet MS" panose="020B0603020202020204" pitchFamily="34" charset="0"/>
        <a:ea typeface="+mn-ea"/>
        <a:cs typeface="+mn-cs"/>
      </a:defRPr>
    </a:lvl6pPr>
    <a:lvl7pPr marL="2743200" algn="l" defTabSz="914400" rtl="0" eaLnBrk="1" latinLnBrk="0" hangingPunct="1">
      <a:defRPr sz="2900" kern="1200">
        <a:solidFill>
          <a:schemeClr val="tx1"/>
        </a:solidFill>
        <a:latin typeface="Trebuchet MS" panose="020B0603020202020204" pitchFamily="34" charset="0"/>
        <a:ea typeface="+mn-ea"/>
        <a:cs typeface="+mn-cs"/>
      </a:defRPr>
    </a:lvl7pPr>
    <a:lvl8pPr marL="3200400" algn="l" defTabSz="914400" rtl="0" eaLnBrk="1" latinLnBrk="0" hangingPunct="1">
      <a:defRPr sz="2900" kern="1200">
        <a:solidFill>
          <a:schemeClr val="tx1"/>
        </a:solidFill>
        <a:latin typeface="Trebuchet MS" panose="020B0603020202020204" pitchFamily="34" charset="0"/>
        <a:ea typeface="+mn-ea"/>
        <a:cs typeface="+mn-cs"/>
      </a:defRPr>
    </a:lvl8pPr>
    <a:lvl9pPr marL="3657600" algn="l" defTabSz="914400" rtl="0" eaLnBrk="1" latinLnBrk="0" hangingPunct="1">
      <a:defRPr sz="2900"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E4F"/>
    <a:srgbClr val="00CC66"/>
    <a:srgbClr val="6600CC"/>
    <a:srgbClr val="666699"/>
    <a:srgbClr val="CC384D"/>
    <a:srgbClr val="B72F42"/>
    <a:srgbClr val="80808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72" autoAdjust="0"/>
    <p:restoredTop sz="94619" autoAdjust="0"/>
  </p:normalViewPr>
  <p:slideViewPr>
    <p:cSldViewPr>
      <p:cViewPr varScale="1">
        <p:scale>
          <a:sx n="104" d="100"/>
          <a:sy n="104" d="100"/>
        </p:scale>
        <p:origin x="2340" y="138"/>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652" y="-132"/>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60887A70-A77B-4655-85FD-9AFF038137A2}"/>
              </a:ext>
            </a:extLst>
          </p:cNvPr>
          <p:cNvSpPr>
            <a:spLocks noGrp="1" noChangeArrowheads="1"/>
          </p:cNvSpPr>
          <p:nvPr>
            <p:ph type="hdr" sz="quarter"/>
          </p:nvPr>
        </p:nvSpPr>
        <p:spPr bwMode="auto">
          <a:xfrm>
            <a:off x="0" y="1"/>
            <a:ext cx="2981802" cy="500142"/>
          </a:xfrm>
          <a:prstGeom prst="rect">
            <a:avLst/>
          </a:prstGeom>
          <a:noFill/>
          <a:ln>
            <a:noFill/>
          </a:ln>
          <a:effectLst/>
        </p:spPr>
        <p:txBody>
          <a:bodyPr vert="horz" wrap="square" lIns="96471" tIns="48235" rIns="96471" bIns="48235" numCol="1" anchor="t" anchorCtr="0" compatLnSpc="1">
            <a:prstTxWarp prst="textNoShape">
              <a:avLst/>
            </a:prstTxWarp>
          </a:bodyPr>
          <a:lstStyle>
            <a:lvl1pPr algn="l" eaLnBrk="1" hangingPunct="1">
              <a:spcBef>
                <a:spcPct val="0"/>
              </a:spcBef>
              <a:buFontTx/>
              <a:buNone/>
              <a:defRPr sz="1300">
                <a:latin typeface="Tahoma" pitchFamily="34" charset="0"/>
              </a:defRPr>
            </a:lvl1pPr>
          </a:lstStyle>
          <a:p>
            <a:pPr>
              <a:defRPr/>
            </a:pPr>
            <a:endParaRPr lang="en-GB"/>
          </a:p>
        </p:txBody>
      </p:sp>
      <p:sp>
        <p:nvSpPr>
          <p:cNvPr id="409603" name="Rectangle 3">
            <a:extLst>
              <a:ext uri="{FF2B5EF4-FFF2-40B4-BE49-F238E27FC236}">
                <a16:creationId xmlns:a16="http://schemas.microsoft.com/office/drawing/2014/main" id="{F7F3E9E4-E5CF-4463-A148-25D07043B9F2}"/>
              </a:ext>
            </a:extLst>
          </p:cNvPr>
          <p:cNvSpPr>
            <a:spLocks noGrp="1" noChangeArrowheads="1"/>
          </p:cNvSpPr>
          <p:nvPr>
            <p:ph type="dt" sz="quarter" idx="1"/>
          </p:nvPr>
        </p:nvSpPr>
        <p:spPr bwMode="auto">
          <a:xfrm>
            <a:off x="3900013" y="1"/>
            <a:ext cx="2981801" cy="500142"/>
          </a:xfrm>
          <a:prstGeom prst="rect">
            <a:avLst/>
          </a:prstGeom>
          <a:noFill/>
          <a:ln>
            <a:noFill/>
          </a:ln>
          <a:effectLst/>
        </p:spPr>
        <p:txBody>
          <a:bodyPr vert="horz" wrap="square" lIns="96471" tIns="48235" rIns="96471" bIns="48235" numCol="1" anchor="t" anchorCtr="0" compatLnSpc="1">
            <a:prstTxWarp prst="textNoShape">
              <a:avLst/>
            </a:prstTxWarp>
          </a:bodyPr>
          <a:lstStyle>
            <a:lvl1pPr algn="r" eaLnBrk="1" hangingPunct="1">
              <a:spcBef>
                <a:spcPct val="0"/>
              </a:spcBef>
              <a:buFontTx/>
              <a:buNone/>
              <a:defRPr sz="1300">
                <a:latin typeface="Tahoma" pitchFamily="34" charset="0"/>
              </a:defRPr>
            </a:lvl1pPr>
          </a:lstStyle>
          <a:p>
            <a:pPr>
              <a:defRPr/>
            </a:pPr>
            <a:endParaRPr lang="en-GB"/>
          </a:p>
        </p:txBody>
      </p:sp>
      <p:sp>
        <p:nvSpPr>
          <p:cNvPr id="409604" name="Rectangle 4">
            <a:extLst>
              <a:ext uri="{FF2B5EF4-FFF2-40B4-BE49-F238E27FC236}">
                <a16:creationId xmlns:a16="http://schemas.microsoft.com/office/drawing/2014/main" id="{7738F80F-D6AB-49C6-85CB-F9AD82D438F8}"/>
              </a:ext>
            </a:extLst>
          </p:cNvPr>
          <p:cNvSpPr>
            <a:spLocks noGrp="1" noChangeArrowheads="1"/>
          </p:cNvSpPr>
          <p:nvPr>
            <p:ph type="ftr" sz="quarter" idx="2"/>
          </p:nvPr>
        </p:nvSpPr>
        <p:spPr bwMode="auto">
          <a:xfrm>
            <a:off x="0" y="9502697"/>
            <a:ext cx="2981802" cy="500141"/>
          </a:xfrm>
          <a:prstGeom prst="rect">
            <a:avLst/>
          </a:prstGeom>
          <a:noFill/>
          <a:ln>
            <a:noFill/>
          </a:ln>
          <a:effectLst/>
        </p:spPr>
        <p:txBody>
          <a:bodyPr vert="horz" wrap="square" lIns="96471" tIns="48235" rIns="96471" bIns="48235" numCol="1" anchor="b" anchorCtr="0" compatLnSpc="1">
            <a:prstTxWarp prst="textNoShape">
              <a:avLst/>
            </a:prstTxWarp>
          </a:bodyPr>
          <a:lstStyle>
            <a:lvl1pPr algn="l" eaLnBrk="1" hangingPunct="1">
              <a:spcBef>
                <a:spcPct val="0"/>
              </a:spcBef>
              <a:buFontTx/>
              <a:buNone/>
              <a:defRPr sz="1300">
                <a:latin typeface="Tahoma" pitchFamily="34" charset="0"/>
              </a:defRPr>
            </a:lvl1pPr>
          </a:lstStyle>
          <a:p>
            <a:pPr>
              <a:defRPr/>
            </a:pPr>
            <a:endParaRPr lang="en-GB"/>
          </a:p>
        </p:txBody>
      </p:sp>
      <p:sp>
        <p:nvSpPr>
          <p:cNvPr id="409605" name="Rectangle 5">
            <a:extLst>
              <a:ext uri="{FF2B5EF4-FFF2-40B4-BE49-F238E27FC236}">
                <a16:creationId xmlns:a16="http://schemas.microsoft.com/office/drawing/2014/main" id="{15B12475-CD11-40D8-AB24-0BC93031A26C}"/>
              </a:ext>
            </a:extLst>
          </p:cNvPr>
          <p:cNvSpPr>
            <a:spLocks noGrp="1" noChangeArrowheads="1"/>
          </p:cNvSpPr>
          <p:nvPr>
            <p:ph type="sldNum" sz="quarter" idx="3"/>
          </p:nvPr>
        </p:nvSpPr>
        <p:spPr bwMode="auto">
          <a:xfrm>
            <a:off x="3900013" y="9502697"/>
            <a:ext cx="2981801" cy="500141"/>
          </a:xfrm>
          <a:prstGeom prst="rect">
            <a:avLst/>
          </a:prstGeom>
          <a:noFill/>
          <a:ln>
            <a:noFill/>
          </a:ln>
          <a:effectLst/>
        </p:spPr>
        <p:txBody>
          <a:bodyPr vert="horz" wrap="square" lIns="96471" tIns="48235" rIns="96471" bIns="48235" numCol="1" anchor="b" anchorCtr="0" compatLnSpc="1">
            <a:prstTxWarp prst="textNoShape">
              <a:avLst/>
            </a:prstTxWarp>
          </a:bodyPr>
          <a:lstStyle>
            <a:lvl1pPr algn="r" eaLnBrk="1" hangingPunct="1">
              <a:spcBef>
                <a:spcPct val="0"/>
              </a:spcBef>
              <a:buFontTx/>
              <a:buNone/>
              <a:defRPr sz="1300">
                <a:latin typeface="Tahoma" panose="020B0604030504040204" pitchFamily="34" charset="0"/>
              </a:defRPr>
            </a:lvl1pPr>
          </a:lstStyle>
          <a:p>
            <a:pPr>
              <a:defRPr/>
            </a:pPr>
            <a:fld id="{17C82CC9-EF89-4B5C-99F3-C62CEDDCF57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5CD19D1-F7F5-4D94-A465-3096BE048EAB}"/>
              </a:ext>
            </a:extLst>
          </p:cNvPr>
          <p:cNvSpPr>
            <a:spLocks noGrp="1" noChangeArrowheads="1"/>
          </p:cNvSpPr>
          <p:nvPr>
            <p:ph type="hdr" sz="quarter"/>
          </p:nvPr>
        </p:nvSpPr>
        <p:spPr bwMode="auto">
          <a:xfrm>
            <a:off x="0" y="1"/>
            <a:ext cx="2981802" cy="500142"/>
          </a:xfrm>
          <a:prstGeom prst="rect">
            <a:avLst/>
          </a:prstGeom>
          <a:noFill/>
          <a:ln>
            <a:noFill/>
          </a:ln>
          <a:effectLst/>
        </p:spPr>
        <p:txBody>
          <a:bodyPr vert="horz" wrap="square" lIns="96471" tIns="48235" rIns="96471" bIns="48235" numCol="1" anchor="t" anchorCtr="0" compatLnSpc="1">
            <a:prstTxWarp prst="textNoShape">
              <a:avLst/>
            </a:prstTxWarp>
          </a:bodyPr>
          <a:lstStyle>
            <a:lvl1pPr algn="l" eaLnBrk="1" hangingPunct="1">
              <a:spcBef>
                <a:spcPct val="0"/>
              </a:spcBef>
              <a:buFontTx/>
              <a:buNone/>
              <a:defRPr sz="1300">
                <a:latin typeface="Tahoma" pitchFamily="34" charset="0"/>
              </a:defRPr>
            </a:lvl1pPr>
          </a:lstStyle>
          <a:p>
            <a:pPr>
              <a:defRPr/>
            </a:pPr>
            <a:endParaRPr lang="en-GB"/>
          </a:p>
        </p:txBody>
      </p:sp>
      <p:sp>
        <p:nvSpPr>
          <p:cNvPr id="4099" name="Rectangle 3">
            <a:extLst>
              <a:ext uri="{FF2B5EF4-FFF2-40B4-BE49-F238E27FC236}">
                <a16:creationId xmlns:a16="http://schemas.microsoft.com/office/drawing/2014/main" id="{FF6DD7BE-2566-4B78-B052-B4491E829207}"/>
              </a:ext>
            </a:extLst>
          </p:cNvPr>
          <p:cNvSpPr>
            <a:spLocks noGrp="1" noChangeArrowheads="1"/>
          </p:cNvSpPr>
          <p:nvPr>
            <p:ph type="dt" idx="1"/>
          </p:nvPr>
        </p:nvSpPr>
        <p:spPr bwMode="auto">
          <a:xfrm>
            <a:off x="3900013" y="1"/>
            <a:ext cx="2981801" cy="500142"/>
          </a:xfrm>
          <a:prstGeom prst="rect">
            <a:avLst/>
          </a:prstGeom>
          <a:noFill/>
          <a:ln>
            <a:noFill/>
          </a:ln>
          <a:effectLst/>
        </p:spPr>
        <p:txBody>
          <a:bodyPr vert="horz" wrap="square" lIns="96471" tIns="48235" rIns="96471" bIns="48235" numCol="1" anchor="t" anchorCtr="0" compatLnSpc="1">
            <a:prstTxWarp prst="textNoShape">
              <a:avLst/>
            </a:prstTxWarp>
          </a:bodyPr>
          <a:lstStyle>
            <a:lvl1pPr algn="r" eaLnBrk="1" hangingPunct="1">
              <a:spcBef>
                <a:spcPct val="0"/>
              </a:spcBef>
              <a:buFontTx/>
              <a:buNone/>
              <a:defRPr sz="1300">
                <a:latin typeface="Tahoma" pitchFamily="34" charset="0"/>
              </a:defRPr>
            </a:lvl1pPr>
          </a:lstStyle>
          <a:p>
            <a:pPr>
              <a:defRPr/>
            </a:pPr>
            <a:endParaRPr lang="en-GB"/>
          </a:p>
        </p:txBody>
      </p:sp>
      <p:sp>
        <p:nvSpPr>
          <p:cNvPr id="5124" name="Rectangle 4">
            <a:extLst>
              <a:ext uri="{FF2B5EF4-FFF2-40B4-BE49-F238E27FC236}">
                <a16:creationId xmlns:a16="http://schemas.microsoft.com/office/drawing/2014/main" id="{6371AED9-6C7D-41D4-9A5B-687D048A7A27}"/>
              </a:ext>
            </a:extLst>
          </p:cNvPr>
          <p:cNvSpPr>
            <a:spLocks noGrp="1" noRot="1" noChangeAspect="1" noChangeArrowheads="1" noTextEdit="1"/>
          </p:cNvSpPr>
          <p:nvPr>
            <p:ph type="sldImg" idx="2"/>
          </p:nvPr>
        </p:nvSpPr>
        <p:spPr bwMode="auto">
          <a:xfrm>
            <a:off x="941388" y="750888"/>
            <a:ext cx="4999037"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92080EEF-E263-4499-8AF5-8437B06CF32C}"/>
              </a:ext>
            </a:extLst>
          </p:cNvPr>
          <p:cNvSpPr>
            <a:spLocks noGrp="1" noChangeArrowheads="1"/>
          </p:cNvSpPr>
          <p:nvPr>
            <p:ph type="body" sz="quarter" idx="3"/>
          </p:nvPr>
        </p:nvSpPr>
        <p:spPr bwMode="auto">
          <a:xfrm>
            <a:off x="918211" y="4752142"/>
            <a:ext cx="5045392" cy="4501277"/>
          </a:xfrm>
          <a:prstGeom prst="rect">
            <a:avLst/>
          </a:prstGeom>
          <a:noFill/>
          <a:ln>
            <a:noFill/>
          </a:ln>
          <a:effectLst/>
        </p:spPr>
        <p:txBody>
          <a:bodyPr vert="horz" wrap="square" lIns="96471" tIns="48235" rIns="96471" bIns="4823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77C4D7BC-E228-45BC-8C7F-D294319F54BB}"/>
              </a:ext>
            </a:extLst>
          </p:cNvPr>
          <p:cNvSpPr>
            <a:spLocks noGrp="1" noChangeArrowheads="1"/>
          </p:cNvSpPr>
          <p:nvPr>
            <p:ph type="ftr" sz="quarter" idx="4"/>
          </p:nvPr>
        </p:nvSpPr>
        <p:spPr bwMode="auto">
          <a:xfrm>
            <a:off x="0" y="9502697"/>
            <a:ext cx="2981802" cy="500141"/>
          </a:xfrm>
          <a:prstGeom prst="rect">
            <a:avLst/>
          </a:prstGeom>
          <a:noFill/>
          <a:ln>
            <a:noFill/>
          </a:ln>
          <a:effectLst/>
        </p:spPr>
        <p:txBody>
          <a:bodyPr vert="horz" wrap="square" lIns="96471" tIns="48235" rIns="96471" bIns="48235" numCol="1" anchor="b" anchorCtr="0" compatLnSpc="1">
            <a:prstTxWarp prst="textNoShape">
              <a:avLst/>
            </a:prstTxWarp>
          </a:bodyPr>
          <a:lstStyle>
            <a:lvl1pPr algn="l" eaLnBrk="1" hangingPunct="1">
              <a:spcBef>
                <a:spcPct val="0"/>
              </a:spcBef>
              <a:buFontTx/>
              <a:buNone/>
              <a:defRPr sz="1300">
                <a:latin typeface="Tahoma" pitchFamily="34" charset="0"/>
              </a:defRPr>
            </a:lvl1pPr>
          </a:lstStyle>
          <a:p>
            <a:pPr>
              <a:defRPr/>
            </a:pPr>
            <a:endParaRPr lang="en-GB"/>
          </a:p>
        </p:txBody>
      </p:sp>
      <p:sp>
        <p:nvSpPr>
          <p:cNvPr id="4103" name="Rectangle 7">
            <a:extLst>
              <a:ext uri="{FF2B5EF4-FFF2-40B4-BE49-F238E27FC236}">
                <a16:creationId xmlns:a16="http://schemas.microsoft.com/office/drawing/2014/main" id="{DDACCCC5-9B09-406F-ADE2-F834247B4F06}"/>
              </a:ext>
            </a:extLst>
          </p:cNvPr>
          <p:cNvSpPr>
            <a:spLocks noGrp="1" noChangeArrowheads="1"/>
          </p:cNvSpPr>
          <p:nvPr>
            <p:ph type="sldNum" sz="quarter" idx="5"/>
          </p:nvPr>
        </p:nvSpPr>
        <p:spPr bwMode="auto">
          <a:xfrm>
            <a:off x="3900013" y="9502697"/>
            <a:ext cx="2981801" cy="500141"/>
          </a:xfrm>
          <a:prstGeom prst="rect">
            <a:avLst/>
          </a:prstGeom>
          <a:noFill/>
          <a:ln>
            <a:noFill/>
          </a:ln>
          <a:effectLst/>
        </p:spPr>
        <p:txBody>
          <a:bodyPr vert="horz" wrap="square" lIns="96471" tIns="48235" rIns="96471" bIns="48235" numCol="1" anchor="b" anchorCtr="0" compatLnSpc="1">
            <a:prstTxWarp prst="textNoShape">
              <a:avLst/>
            </a:prstTxWarp>
          </a:bodyPr>
          <a:lstStyle>
            <a:lvl1pPr algn="r" eaLnBrk="1" hangingPunct="1">
              <a:spcBef>
                <a:spcPct val="0"/>
              </a:spcBef>
              <a:buFontTx/>
              <a:buNone/>
              <a:defRPr sz="1300">
                <a:latin typeface="Tahoma" panose="020B0604030504040204" pitchFamily="34" charset="0"/>
              </a:defRPr>
            </a:lvl1pPr>
          </a:lstStyle>
          <a:p>
            <a:pPr>
              <a:defRPr/>
            </a:pPr>
            <a:fld id="{34897B0D-A7AB-4D7B-BCF9-7A1B8C62238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E613B5E-4526-44D5-9DC2-DDE1C8B0C3FA}"/>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14C0CA9-1BB8-4297-9C1D-4BA0868F80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8196" name="Slide Number Placeholder 3">
            <a:extLst>
              <a:ext uri="{FF2B5EF4-FFF2-40B4-BE49-F238E27FC236}">
                <a16:creationId xmlns:a16="http://schemas.microsoft.com/office/drawing/2014/main" id="{534E1DAB-C6F8-45EC-B3B8-12B5E6B27CE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30272E-E6BC-46C5-AAF9-5BD180C7187D}" type="slidenum">
              <a:rPr lang="en-GB" altLang="en-US" sz="1300">
                <a:latin typeface="Tahoma" panose="020B0604030504040204" pitchFamily="34" charset="0"/>
              </a:rPr>
              <a:pPr>
                <a:spcBef>
                  <a:spcPct val="0"/>
                </a:spcBef>
              </a:pPr>
              <a:t>1</a:t>
            </a:fld>
            <a:endParaRPr lang="en-GB" altLang="en-US" sz="130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FBDDA2-F110-4533-8DBB-3C336186B5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569E459-5569-4E71-9B8D-9524E733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a:extLst>
              <a:ext uri="{FF2B5EF4-FFF2-40B4-BE49-F238E27FC236}">
                <a16:creationId xmlns:a16="http://schemas.microsoft.com/office/drawing/2014/main" id="{1173FC31-F253-4451-8FCC-1573B9DE0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C7C7B2-4498-438C-9700-16806F0439BE}" type="slidenum">
              <a:rPr lang="en-GB" altLang="en-US" sz="1300">
                <a:latin typeface="Tahoma" panose="020B0604030504040204" pitchFamily="34" charset="0"/>
              </a:rPr>
              <a:pPr>
                <a:spcBef>
                  <a:spcPct val="0"/>
                </a:spcBef>
              </a:pPr>
              <a:t>10</a:t>
            </a:fld>
            <a:endParaRPr lang="en-GB" altLang="en-US" sz="1300">
              <a:latin typeface="Tahoma" panose="020B0604030504040204" pitchFamily="34" charset="0"/>
            </a:endParaRPr>
          </a:p>
        </p:txBody>
      </p:sp>
    </p:spTree>
    <p:extLst>
      <p:ext uri="{BB962C8B-B14F-4D97-AF65-F5344CB8AC3E}">
        <p14:creationId xmlns:p14="http://schemas.microsoft.com/office/powerpoint/2010/main" val="9889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FBDDA2-F110-4533-8DBB-3C336186B5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569E459-5569-4E71-9B8D-9524E733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a:extLst>
              <a:ext uri="{FF2B5EF4-FFF2-40B4-BE49-F238E27FC236}">
                <a16:creationId xmlns:a16="http://schemas.microsoft.com/office/drawing/2014/main" id="{1173FC31-F253-4451-8FCC-1573B9DE0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C7C7B2-4498-438C-9700-16806F0439BE}" type="slidenum">
              <a:rPr lang="en-GB" altLang="en-US" sz="1300">
                <a:latin typeface="Tahoma" panose="020B0604030504040204" pitchFamily="34" charset="0"/>
              </a:rPr>
              <a:pPr>
                <a:spcBef>
                  <a:spcPct val="0"/>
                </a:spcBef>
              </a:pPr>
              <a:t>11</a:t>
            </a:fld>
            <a:endParaRPr lang="en-GB" altLang="en-US" sz="1300">
              <a:latin typeface="Tahoma" panose="020B0604030504040204" pitchFamily="34" charset="0"/>
            </a:endParaRPr>
          </a:p>
        </p:txBody>
      </p:sp>
    </p:spTree>
    <p:extLst>
      <p:ext uri="{BB962C8B-B14F-4D97-AF65-F5344CB8AC3E}">
        <p14:creationId xmlns:p14="http://schemas.microsoft.com/office/powerpoint/2010/main" val="65056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FBDDA2-F110-4533-8DBB-3C336186B5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569E459-5569-4E71-9B8D-9524E733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a:extLst>
              <a:ext uri="{FF2B5EF4-FFF2-40B4-BE49-F238E27FC236}">
                <a16:creationId xmlns:a16="http://schemas.microsoft.com/office/drawing/2014/main" id="{1173FC31-F253-4451-8FCC-1573B9DE0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C7C7B2-4498-438C-9700-16806F0439BE}" type="slidenum">
              <a:rPr lang="en-GB" altLang="en-US" sz="1300">
                <a:latin typeface="Tahoma" panose="020B0604030504040204" pitchFamily="34" charset="0"/>
              </a:rPr>
              <a:pPr>
                <a:spcBef>
                  <a:spcPct val="0"/>
                </a:spcBef>
              </a:pPr>
              <a:t>12</a:t>
            </a:fld>
            <a:endParaRPr lang="en-GB" altLang="en-US" sz="1300">
              <a:latin typeface="Tahoma" panose="020B0604030504040204" pitchFamily="34" charset="0"/>
            </a:endParaRPr>
          </a:p>
        </p:txBody>
      </p:sp>
    </p:spTree>
    <p:extLst>
      <p:ext uri="{BB962C8B-B14F-4D97-AF65-F5344CB8AC3E}">
        <p14:creationId xmlns:p14="http://schemas.microsoft.com/office/powerpoint/2010/main" val="2213637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4FD280E-7332-4377-973A-C27A7A53D4A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E28D0E9-6121-4798-9A78-D1EFEFDA9D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0244" name="Slide Number Placeholder 3">
            <a:extLst>
              <a:ext uri="{FF2B5EF4-FFF2-40B4-BE49-F238E27FC236}">
                <a16:creationId xmlns:a16="http://schemas.microsoft.com/office/drawing/2014/main" id="{F27AE0D9-B27E-41DE-8F5D-DBCA8427517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F4F61A-7A04-4D11-8617-93DAAF38AE5B}" type="slidenum">
              <a:rPr lang="en-GB" altLang="en-US" sz="1300">
                <a:latin typeface="Tahoma" panose="020B0604030504040204" pitchFamily="34" charset="0"/>
              </a:rPr>
              <a:pPr>
                <a:spcBef>
                  <a:spcPct val="0"/>
                </a:spcBef>
              </a:pPr>
              <a:t>13</a:t>
            </a:fld>
            <a:endParaRPr lang="en-GB" altLang="en-US" sz="1300">
              <a:latin typeface="Tahoma" panose="020B0604030504040204" pitchFamily="34" charset="0"/>
            </a:endParaRPr>
          </a:p>
        </p:txBody>
      </p:sp>
    </p:spTree>
    <p:extLst>
      <p:ext uri="{BB962C8B-B14F-4D97-AF65-F5344CB8AC3E}">
        <p14:creationId xmlns:p14="http://schemas.microsoft.com/office/powerpoint/2010/main" val="325565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FBDDA2-F110-4533-8DBB-3C336186B5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569E459-5569-4E71-9B8D-9524E733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a:extLst>
              <a:ext uri="{FF2B5EF4-FFF2-40B4-BE49-F238E27FC236}">
                <a16:creationId xmlns:a16="http://schemas.microsoft.com/office/drawing/2014/main" id="{1173FC31-F253-4451-8FCC-1573B9DE0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C7C7B2-4498-438C-9700-16806F0439BE}" type="slidenum">
              <a:rPr lang="en-GB" altLang="en-US" sz="1300">
                <a:latin typeface="Tahoma" panose="020B0604030504040204" pitchFamily="34" charset="0"/>
              </a:rPr>
              <a:pPr>
                <a:spcBef>
                  <a:spcPct val="0"/>
                </a:spcBef>
              </a:pPr>
              <a:t>14</a:t>
            </a:fld>
            <a:endParaRPr lang="en-GB" altLang="en-US" sz="1300">
              <a:latin typeface="Tahoma" panose="020B0604030504040204" pitchFamily="34" charset="0"/>
            </a:endParaRPr>
          </a:p>
        </p:txBody>
      </p:sp>
    </p:spTree>
    <p:extLst>
      <p:ext uri="{BB962C8B-B14F-4D97-AF65-F5344CB8AC3E}">
        <p14:creationId xmlns:p14="http://schemas.microsoft.com/office/powerpoint/2010/main" val="2873100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FBDDA2-F110-4533-8DBB-3C336186B5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569E459-5569-4E71-9B8D-9524E733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a:extLst>
              <a:ext uri="{FF2B5EF4-FFF2-40B4-BE49-F238E27FC236}">
                <a16:creationId xmlns:a16="http://schemas.microsoft.com/office/drawing/2014/main" id="{1173FC31-F253-4451-8FCC-1573B9DE0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C7C7B2-4498-438C-9700-16806F0439BE}" type="slidenum">
              <a:rPr lang="en-GB" altLang="en-US" sz="1300">
                <a:latin typeface="Tahoma" panose="020B0604030504040204" pitchFamily="34" charset="0"/>
              </a:rPr>
              <a:pPr>
                <a:spcBef>
                  <a:spcPct val="0"/>
                </a:spcBef>
              </a:pPr>
              <a:t>15</a:t>
            </a:fld>
            <a:endParaRPr lang="en-GB" altLang="en-US" sz="1300">
              <a:latin typeface="Tahoma" panose="020B0604030504040204" pitchFamily="34" charset="0"/>
            </a:endParaRPr>
          </a:p>
        </p:txBody>
      </p:sp>
    </p:spTree>
    <p:extLst>
      <p:ext uri="{BB962C8B-B14F-4D97-AF65-F5344CB8AC3E}">
        <p14:creationId xmlns:p14="http://schemas.microsoft.com/office/powerpoint/2010/main" val="424401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4FD280E-7332-4377-973A-C27A7A53D4A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E28D0E9-6121-4798-9A78-D1EFEFDA9D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244" name="Slide Number Placeholder 3">
            <a:extLst>
              <a:ext uri="{FF2B5EF4-FFF2-40B4-BE49-F238E27FC236}">
                <a16:creationId xmlns:a16="http://schemas.microsoft.com/office/drawing/2014/main" id="{F27AE0D9-B27E-41DE-8F5D-DBCA8427517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F4F61A-7A04-4D11-8617-93DAAF38AE5B}" type="slidenum">
              <a:rPr lang="en-GB" altLang="en-US" sz="1300">
                <a:latin typeface="Tahoma" panose="020B0604030504040204" pitchFamily="34" charset="0"/>
              </a:rPr>
              <a:pPr>
                <a:spcBef>
                  <a:spcPct val="0"/>
                </a:spcBef>
              </a:pPr>
              <a:t>2</a:t>
            </a:fld>
            <a:endParaRPr lang="en-GB" altLang="en-US" sz="130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4FD280E-7332-4377-973A-C27A7A53D4A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E28D0E9-6121-4798-9A78-D1EFEFDA9D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244" name="Slide Number Placeholder 3">
            <a:extLst>
              <a:ext uri="{FF2B5EF4-FFF2-40B4-BE49-F238E27FC236}">
                <a16:creationId xmlns:a16="http://schemas.microsoft.com/office/drawing/2014/main" id="{F27AE0D9-B27E-41DE-8F5D-DBCA8427517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F4F61A-7A04-4D11-8617-93DAAF38AE5B}" type="slidenum">
              <a:rPr lang="en-GB" altLang="en-US" sz="1300">
                <a:latin typeface="Tahoma" panose="020B0604030504040204" pitchFamily="34" charset="0"/>
              </a:rPr>
              <a:pPr>
                <a:spcBef>
                  <a:spcPct val="0"/>
                </a:spcBef>
              </a:pPr>
              <a:t>3</a:t>
            </a:fld>
            <a:endParaRPr lang="en-GB" altLang="en-US" sz="1300">
              <a:latin typeface="Tahoma" panose="020B0604030504040204" pitchFamily="34" charset="0"/>
            </a:endParaRPr>
          </a:p>
        </p:txBody>
      </p:sp>
    </p:spTree>
    <p:extLst>
      <p:ext uri="{BB962C8B-B14F-4D97-AF65-F5344CB8AC3E}">
        <p14:creationId xmlns:p14="http://schemas.microsoft.com/office/powerpoint/2010/main" val="361424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4FD280E-7332-4377-973A-C27A7A53D4A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E28D0E9-6121-4798-9A78-D1EFEFDA9D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244" name="Slide Number Placeholder 3">
            <a:extLst>
              <a:ext uri="{FF2B5EF4-FFF2-40B4-BE49-F238E27FC236}">
                <a16:creationId xmlns:a16="http://schemas.microsoft.com/office/drawing/2014/main" id="{F27AE0D9-B27E-41DE-8F5D-DBCA8427517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F4F61A-7A04-4D11-8617-93DAAF38AE5B}" type="slidenum">
              <a:rPr lang="en-GB" altLang="en-US" sz="1300">
                <a:latin typeface="Tahoma" panose="020B0604030504040204" pitchFamily="34" charset="0"/>
              </a:rPr>
              <a:pPr>
                <a:spcBef>
                  <a:spcPct val="0"/>
                </a:spcBef>
              </a:pPr>
              <a:t>4</a:t>
            </a:fld>
            <a:endParaRPr lang="en-GB" altLang="en-US" sz="1300">
              <a:latin typeface="Tahoma" panose="020B0604030504040204" pitchFamily="34" charset="0"/>
            </a:endParaRPr>
          </a:p>
        </p:txBody>
      </p:sp>
    </p:spTree>
    <p:extLst>
      <p:ext uri="{BB962C8B-B14F-4D97-AF65-F5344CB8AC3E}">
        <p14:creationId xmlns:p14="http://schemas.microsoft.com/office/powerpoint/2010/main" val="378123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4FD280E-7332-4377-973A-C27A7A53D4A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E28D0E9-6121-4798-9A78-D1EFEFDA9D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0244" name="Slide Number Placeholder 3">
            <a:extLst>
              <a:ext uri="{FF2B5EF4-FFF2-40B4-BE49-F238E27FC236}">
                <a16:creationId xmlns:a16="http://schemas.microsoft.com/office/drawing/2014/main" id="{F27AE0D9-B27E-41DE-8F5D-DBCA8427517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F4F61A-7A04-4D11-8617-93DAAF38AE5B}" type="slidenum">
              <a:rPr lang="en-GB" altLang="en-US" sz="1300">
                <a:latin typeface="Tahoma" panose="020B0604030504040204" pitchFamily="34" charset="0"/>
              </a:rPr>
              <a:pPr>
                <a:spcBef>
                  <a:spcPct val="0"/>
                </a:spcBef>
              </a:pPr>
              <a:t>5</a:t>
            </a:fld>
            <a:endParaRPr lang="en-GB" altLang="en-US" sz="1300">
              <a:latin typeface="Tahoma" panose="020B0604030504040204" pitchFamily="34" charset="0"/>
            </a:endParaRPr>
          </a:p>
        </p:txBody>
      </p:sp>
    </p:spTree>
    <p:extLst>
      <p:ext uri="{BB962C8B-B14F-4D97-AF65-F5344CB8AC3E}">
        <p14:creationId xmlns:p14="http://schemas.microsoft.com/office/powerpoint/2010/main" val="27599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4FD280E-7332-4377-973A-C27A7A53D4A0}"/>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E28D0E9-6121-4798-9A78-D1EFEFDA9D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
        <p:nvSpPr>
          <p:cNvPr id="10244" name="Slide Number Placeholder 3">
            <a:extLst>
              <a:ext uri="{FF2B5EF4-FFF2-40B4-BE49-F238E27FC236}">
                <a16:creationId xmlns:a16="http://schemas.microsoft.com/office/drawing/2014/main" id="{F27AE0D9-B27E-41DE-8F5D-DBCA8427517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F4F61A-7A04-4D11-8617-93DAAF38AE5B}" type="slidenum">
              <a:rPr lang="en-GB" altLang="en-US" sz="1300">
                <a:latin typeface="Tahoma" panose="020B0604030504040204" pitchFamily="34" charset="0"/>
              </a:rPr>
              <a:pPr>
                <a:spcBef>
                  <a:spcPct val="0"/>
                </a:spcBef>
              </a:pPr>
              <a:t>6</a:t>
            </a:fld>
            <a:endParaRPr lang="en-GB" altLang="en-US" sz="1300">
              <a:latin typeface="Tahoma" panose="020B0604030504040204" pitchFamily="34" charset="0"/>
            </a:endParaRPr>
          </a:p>
        </p:txBody>
      </p:sp>
    </p:spTree>
    <p:extLst>
      <p:ext uri="{BB962C8B-B14F-4D97-AF65-F5344CB8AC3E}">
        <p14:creationId xmlns:p14="http://schemas.microsoft.com/office/powerpoint/2010/main" val="30675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FBDDA2-F110-4533-8DBB-3C336186B5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569E459-5569-4E71-9B8D-9524E733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a:extLst>
              <a:ext uri="{FF2B5EF4-FFF2-40B4-BE49-F238E27FC236}">
                <a16:creationId xmlns:a16="http://schemas.microsoft.com/office/drawing/2014/main" id="{1173FC31-F253-4451-8FCC-1573B9DE0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C7C7B2-4498-438C-9700-16806F0439BE}" type="slidenum">
              <a:rPr lang="en-GB" altLang="en-US" sz="1300">
                <a:latin typeface="Tahoma" panose="020B0604030504040204" pitchFamily="34" charset="0"/>
              </a:rPr>
              <a:pPr>
                <a:spcBef>
                  <a:spcPct val="0"/>
                </a:spcBef>
              </a:pPr>
              <a:t>7</a:t>
            </a:fld>
            <a:endParaRPr lang="en-GB" altLang="en-US" sz="130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FBDDA2-F110-4533-8DBB-3C336186B5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569E459-5569-4E71-9B8D-9524E733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a:extLst>
              <a:ext uri="{FF2B5EF4-FFF2-40B4-BE49-F238E27FC236}">
                <a16:creationId xmlns:a16="http://schemas.microsoft.com/office/drawing/2014/main" id="{1173FC31-F253-4451-8FCC-1573B9DE0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C7C7B2-4498-438C-9700-16806F0439BE}" type="slidenum">
              <a:rPr lang="en-GB" altLang="en-US" sz="1300">
                <a:latin typeface="Tahoma" panose="020B0604030504040204" pitchFamily="34" charset="0"/>
              </a:rPr>
              <a:pPr>
                <a:spcBef>
                  <a:spcPct val="0"/>
                </a:spcBef>
              </a:pPr>
              <a:t>8</a:t>
            </a:fld>
            <a:endParaRPr lang="en-GB" altLang="en-US" sz="1300">
              <a:latin typeface="Tahoma" panose="020B0604030504040204" pitchFamily="34" charset="0"/>
            </a:endParaRPr>
          </a:p>
        </p:txBody>
      </p:sp>
    </p:spTree>
    <p:extLst>
      <p:ext uri="{BB962C8B-B14F-4D97-AF65-F5344CB8AC3E}">
        <p14:creationId xmlns:p14="http://schemas.microsoft.com/office/powerpoint/2010/main" val="1517703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9FBDDA2-F110-4533-8DBB-3C336186B56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5569E459-5569-4E71-9B8D-9524E733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a:extLst>
              <a:ext uri="{FF2B5EF4-FFF2-40B4-BE49-F238E27FC236}">
                <a16:creationId xmlns:a16="http://schemas.microsoft.com/office/drawing/2014/main" id="{1173FC31-F253-4451-8FCC-1573B9DE0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82873" indent="-300128">
              <a:spcBef>
                <a:spcPct val="30000"/>
              </a:spcBef>
              <a:defRPr sz="1200">
                <a:solidFill>
                  <a:schemeClr val="tx1"/>
                </a:solidFill>
                <a:latin typeface="Times New Roman" panose="02020603050405020304" pitchFamily="18" charset="0"/>
              </a:defRPr>
            </a:lvl2pPr>
            <a:lvl3pPr marL="1205274" indent="-239785">
              <a:spcBef>
                <a:spcPct val="30000"/>
              </a:spcBef>
              <a:defRPr sz="1200">
                <a:solidFill>
                  <a:schemeClr val="tx1"/>
                </a:solidFill>
                <a:latin typeface="Times New Roman" panose="02020603050405020304" pitchFamily="18" charset="0"/>
              </a:defRPr>
            </a:lvl3pPr>
            <a:lvl4pPr marL="1688019" indent="-239785">
              <a:spcBef>
                <a:spcPct val="30000"/>
              </a:spcBef>
              <a:defRPr sz="1200">
                <a:solidFill>
                  <a:schemeClr val="tx1"/>
                </a:solidFill>
                <a:latin typeface="Times New Roman" panose="02020603050405020304" pitchFamily="18" charset="0"/>
              </a:defRPr>
            </a:lvl4pPr>
            <a:lvl5pPr marL="2169176" indent="-239785">
              <a:spcBef>
                <a:spcPct val="30000"/>
              </a:spcBef>
              <a:defRPr sz="1200">
                <a:solidFill>
                  <a:schemeClr val="tx1"/>
                </a:solidFill>
                <a:latin typeface="Times New Roman" panose="02020603050405020304" pitchFamily="18" charset="0"/>
              </a:defRPr>
            </a:lvl5pPr>
            <a:lvl6pPr marL="2626513" indent="-239785" eaLnBrk="0" fontAlgn="base" hangingPunct="0">
              <a:spcBef>
                <a:spcPct val="30000"/>
              </a:spcBef>
              <a:spcAft>
                <a:spcPct val="0"/>
              </a:spcAft>
              <a:defRPr sz="1200">
                <a:solidFill>
                  <a:schemeClr val="tx1"/>
                </a:solidFill>
                <a:latin typeface="Times New Roman" panose="02020603050405020304" pitchFamily="18" charset="0"/>
              </a:defRPr>
            </a:lvl6pPr>
            <a:lvl7pPr marL="3083850" indent="-239785" eaLnBrk="0" fontAlgn="base" hangingPunct="0">
              <a:spcBef>
                <a:spcPct val="30000"/>
              </a:spcBef>
              <a:spcAft>
                <a:spcPct val="0"/>
              </a:spcAft>
              <a:defRPr sz="1200">
                <a:solidFill>
                  <a:schemeClr val="tx1"/>
                </a:solidFill>
                <a:latin typeface="Times New Roman" panose="02020603050405020304" pitchFamily="18" charset="0"/>
              </a:defRPr>
            </a:lvl7pPr>
            <a:lvl8pPr marL="3541187" indent="-239785" eaLnBrk="0" fontAlgn="base" hangingPunct="0">
              <a:spcBef>
                <a:spcPct val="30000"/>
              </a:spcBef>
              <a:spcAft>
                <a:spcPct val="0"/>
              </a:spcAft>
              <a:defRPr sz="1200">
                <a:solidFill>
                  <a:schemeClr val="tx1"/>
                </a:solidFill>
                <a:latin typeface="Times New Roman" panose="02020603050405020304" pitchFamily="18" charset="0"/>
              </a:defRPr>
            </a:lvl8pPr>
            <a:lvl9pPr marL="3998524" indent="-23978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C7C7B2-4498-438C-9700-16806F0439BE}" type="slidenum">
              <a:rPr lang="en-GB" altLang="en-US" sz="1300">
                <a:latin typeface="Tahoma" panose="020B0604030504040204" pitchFamily="34" charset="0"/>
              </a:rPr>
              <a:pPr>
                <a:spcBef>
                  <a:spcPct val="0"/>
                </a:spcBef>
              </a:pPr>
              <a:t>9</a:t>
            </a:fld>
            <a:endParaRPr lang="en-GB" altLang="en-US" sz="1300">
              <a:latin typeface="Tahoma" panose="020B0604030504040204" pitchFamily="34" charset="0"/>
            </a:endParaRPr>
          </a:p>
        </p:txBody>
      </p:sp>
    </p:spTree>
    <p:extLst>
      <p:ext uri="{BB962C8B-B14F-4D97-AF65-F5344CB8AC3E}">
        <p14:creationId xmlns:p14="http://schemas.microsoft.com/office/powerpoint/2010/main" val="126833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97905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FEAE9-1E5B-46AE-9F11-40E958501DFC}"/>
              </a:ext>
            </a:extLst>
          </p:cNvPr>
          <p:cNvSpPr>
            <a:spLocks noGrp="1"/>
          </p:cNvSpPr>
          <p:nvPr>
            <p:ph type="dt" sz="half" idx="10"/>
          </p:nvPr>
        </p:nvSpPr>
        <p:spPr/>
        <p:txBody>
          <a:bodyPr/>
          <a:lstStyle>
            <a:lvl1pPr>
              <a:defRPr/>
            </a:lvl1pPr>
          </a:lstStyle>
          <a:p>
            <a:pPr>
              <a:defRPr/>
            </a:pPr>
            <a:fld id="{F8DC0F53-7818-490C-B6F8-0D9AF22826CA}" type="datetimeFigureOut">
              <a:rPr lang="en-GB"/>
              <a:pPr>
                <a:defRPr/>
              </a:pPr>
              <a:t>11/01/2020</a:t>
            </a:fld>
            <a:endParaRPr lang="en-GB"/>
          </a:p>
        </p:txBody>
      </p:sp>
      <p:sp>
        <p:nvSpPr>
          <p:cNvPr id="5" name="Footer Placeholder 4">
            <a:extLst>
              <a:ext uri="{FF2B5EF4-FFF2-40B4-BE49-F238E27FC236}">
                <a16:creationId xmlns:a16="http://schemas.microsoft.com/office/drawing/2014/main" id="{3AC3F70E-421F-473B-B97A-3F654B78753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0D679C8-5669-4AF2-9CBB-A3ED31B69B44}"/>
              </a:ext>
            </a:extLst>
          </p:cNvPr>
          <p:cNvSpPr>
            <a:spLocks noGrp="1"/>
          </p:cNvSpPr>
          <p:nvPr>
            <p:ph type="sldNum" sz="quarter" idx="12"/>
          </p:nvPr>
        </p:nvSpPr>
        <p:spPr/>
        <p:txBody>
          <a:bodyPr/>
          <a:lstStyle>
            <a:lvl1pPr>
              <a:defRPr/>
            </a:lvl1pPr>
          </a:lstStyle>
          <a:p>
            <a:pPr>
              <a:defRPr/>
            </a:pPr>
            <a:fld id="{3426D17D-AF0A-4E85-B22E-137DB9F79D1A}" type="slidenum">
              <a:rPr lang="en-GB" altLang="en-US"/>
              <a:pPr>
                <a:defRPr/>
              </a:pPr>
              <a:t>‹#›</a:t>
            </a:fld>
            <a:endParaRPr lang="en-GB" altLang="en-US"/>
          </a:p>
        </p:txBody>
      </p:sp>
    </p:spTree>
    <p:extLst>
      <p:ext uri="{BB962C8B-B14F-4D97-AF65-F5344CB8AC3E}">
        <p14:creationId xmlns:p14="http://schemas.microsoft.com/office/powerpoint/2010/main" val="337604320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292EE81-A4BE-479E-B8DC-6D4AD2F3DD30}"/>
              </a:ext>
            </a:extLst>
          </p:cNvPr>
          <p:cNvSpPr>
            <a:spLocks noGrp="1"/>
          </p:cNvSpPr>
          <p:nvPr>
            <p:ph type="dt" sz="half" idx="10"/>
          </p:nvPr>
        </p:nvSpPr>
        <p:spPr/>
        <p:txBody>
          <a:bodyPr/>
          <a:lstStyle>
            <a:lvl1pPr>
              <a:defRPr/>
            </a:lvl1pPr>
          </a:lstStyle>
          <a:p>
            <a:pPr>
              <a:defRPr/>
            </a:pPr>
            <a:fld id="{14F8DADC-0660-4966-A7FA-469402E3CBEA}" type="datetimeFigureOut">
              <a:rPr lang="en-GB"/>
              <a:pPr>
                <a:defRPr/>
              </a:pPr>
              <a:t>11/01/2020</a:t>
            </a:fld>
            <a:endParaRPr lang="en-GB"/>
          </a:p>
        </p:txBody>
      </p:sp>
      <p:sp>
        <p:nvSpPr>
          <p:cNvPr id="5" name="Footer Placeholder 4">
            <a:extLst>
              <a:ext uri="{FF2B5EF4-FFF2-40B4-BE49-F238E27FC236}">
                <a16:creationId xmlns:a16="http://schemas.microsoft.com/office/drawing/2014/main" id="{668BA059-DD71-4A4D-82D0-AD28BCEC92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CDB4B3B-C573-4E10-8E30-8BCEE7492610}"/>
              </a:ext>
            </a:extLst>
          </p:cNvPr>
          <p:cNvSpPr>
            <a:spLocks noGrp="1"/>
          </p:cNvSpPr>
          <p:nvPr>
            <p:ph type="sldNum" sz="quarter" idx="12"/>
          </p:nvPr>
        </p:nvSpPr>
        <p:spPr/>
        <p:txBody>
          <a:bodyPr/>
          <a:lstStyle>
            <a:lvl1pPr>
              <a:defRPr/>
            </a:lvl1pPr>
          </a:lstStyle>
          <a:p>
            <a:pPr>
              <a:defRPr/>
            </a:pPr>
            <a:fld id="{1751CEDF-C016-451B-B62F-13DE24F301F6}" type="slidenum">
              <a:rPr lang="en-GB" altLang="en-US"/>
              <a:pPr>
                <a:defRPr/>
              </a:pPr>
              <a:t>‹#›</a:t>
            </a:fld>
            <a:endParaRPr lang="en-GB" altLang="en-US"/>
          </a:p>
        </p:txBody>
      </p:sp>
    </p:spTree>
    <p:extLst>
      <p:ext uri="{BB962C8B-B14F-4D97-AF65-F5344CB8AC3E}">
        <p14:creationId xmlns:p14="http://schemas.microsoft.com/office/powerpoint/2010/main" val="370438103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47896BB-176B-4859-9C00-F2DD00F7EAAF}"/>
              </a:ext>
            </a:extLst>
          </p:cNvPr>
          <p:cNvSpPr>
            <a:spLocks noGrp="1"/>
          </p:cNvSpPr>
          <p:nvPr>
            <p:ph type="dt" sz="half" idx="14"/>
          </p:nvPr>
        </p:nvSpPr>
        <p:spPr/>
        <p:txBody>
          <a:bodyPr/>
          <a:lstStyle>
            <a:lvl1pPr>
              <a:defRPr/>
            </a:lvl1pPr>
          </a:lstStyle>
          <a:p>
            <a:pPr>
              <a:defRPr/>
            </a:pPr>
            <a:fld id="{7298D975-7E51-4B80-9116-1D5EA7809DBB}" type="datetimeFigureOut">
              <a:rPr lang="en-GB"/>
              <a:pPr>
                <a:defRPr/>
              </a:pPr>
              <a:t>11/01/2020</a:t>
            </a:fld>
            <a:endParaRPr lang="en-GB"/>
          </a:p>
        </p:txBody>
      </p:sp>
      <p:sp>
        <p:nvSpPr>
          <p:cNvPr id="5" name="Footer Placeholder 4">
            <a:extLst>
              <a:ext uri="{FF2B5EF4-FFF2-40B4-BE49-F238E27FC236}">
                <a16:creationId xmlns:a16="http://schemas.microsoft.com/office/drawing/2014/main" id="{2FB50380-16B0-430E-8757-4F38A0F3B4B1}"/>
              </a:ext>
            </a:extLst>
          </p:cNvPr>
          <p:cNvSpPr>
            <a:spLocks noGrp="1"/>
          </p:cNvSpPr>
          <p:nvPr>
            <p:ph type="ftr" sz="quarter" idx="15"/>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6E32DEF-D2D4-4523-8664-26BE6EFAF896}"/>
              </a:ext>
            </a:extLst>
          </p:cNvPr>
          <p:cNvSpPr>
            <a:spLocks noGrp="1"/>
          </p:cNvSpPr>
          <p:nvPr>
            <p:ph type="sldNum" sz="quarter" idx="16"/>
          </p:nvPr>
        </p:nvSpPr>
        <p:spPr/>
        <p:txBody>
          <a:bodyPr/>
          <a:lstStyle>
            <a:lvl1pPr>
              <a:defRPr/>
            </a:lvl1pPr>
          </a:lstStyle>
          <a:p>
            <a:pPr>
              <a:defRPr/>
            </a:pPr>
            <a:fld id="{DA58CFA2-7C47-46CA-BDF1-D7D010688D7C}" type="slidenum">
              <a:rPr lang="en-GB" altLang="en-US"/>
              <a:pPr>
                <a:defRPr/>
              </a:pPr>
              <a:t>‹#›</a:t>
            </a:fld>
            <a:endParaRPr lang="en-GB" altLang="en-US"/>
          </a:p>
        </p:txBody>
      </p:sp>
    </p:spTree>
    <p:extLst>
      <p:ext uri="{BB962C8B-B14F-4D97-AF65-F5344CB8AC3E}">
        <p14:creationId xmlns:p14="http://schemas.microsoft.com/office/powerpoint/2010/main" val="48959251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F84FD-52CA-48A9-9A84-4CA8DB92C016}"/>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5" name="Rectangle 4">
            <a:extLst>
              <a:ext uri="{FF2B5EF4-FFF2-40B4-BE49-F238E27FC236}">
                <a16:creationId xmlns:a16="http://schemas.microsoft.com/office/drawing/2014/main" id="{015E7665-BEDC-4BC9-8881-2A8D536904A2}"/>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dirty="0"/>
          </a:p>
        </p:txBody>
      </p:sp>
      <p:sp>
        <p:nvSpPr>
          <p:cNvPr id="6" name="Rectangle 5">
            <a:extLst>
              <a:ext uri="{FF2B5EF4-FFF2-40B4-BE49-F238E27FC236}">
                <a16:creationId xmlns:a16="http://schemas.microsoft.com/office/drawing/2014/main" id="{BB560EB4-70F1-4F2D-B77D-46CA1868715B}"/>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7" name="Oval 6">
            <a:extLst>
              <a:ext uri="{FF2B5EF4-FFF2-40B4-BE49-F238E27FC236}">
                <a16:creationId xmlns:a16="http://schemas.microsoft.com/office/drawing/2014/main" id="{B9A258D3-B0D4-4760-9FFC-AF84CD481E08}"/>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44A251BE-965B-4F8E-B55C-A2ECBEDE2C7E}"/>
              </a:ext>
            </a:extLst>
          </p:cNvPr>
          <p:cNvSpPr>
            <a:spLocks noGrp="1"/>
          </p:cNvSpPr>
          <p:nvPr>
            <p:ph type="dt" sz="half" idx="10"/>
          </p:nvPr>
        </p:nvSpPr>
        <p:spPr/>
        <p:txBody>
          <a:bodyPr/>
          <a:lstStyle>
            <a:lvl1pPr>
              <a:defRPr/>
            </a:lvl1pPr>
          </a:lstStyle>
          <a:p>
            <a:pPr>
              <a:defRPr/>
            </a:pPr>
            <a:fld id="{64AB089F-45A2-4021-AE78-FF6BA6D3F478}" type="datetimeFigureOut">
              <a:rPr lang="en-GB"/>
              <a:pPr>
                <a:defRPr/>
              </a:pPr>
              <a:t>11/01/2020</a:t>
            </a:fld>
            <a:endParaRPr lang="en-GB"/>
          </a:p>
        </p:txBody>
      </p:sp>
      <p:sp>
        <p:nvSpPr>
          <p:cNvPr id="9" name="Footer Placeholder 4">
            <a:extLst>
              <a:ext uri="{FF2B5EF4-FFF2-40B4-BE49-F238E27FC236}">
                <a16:creationId xmlns:a16="http://schemas.microsoft.com/office/drawing/2014/main" id="{FA969CCD-F96E-4A89-9A0D-E1F91A4936DF}"/>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5">
            <a:extLst>
              <a:ext uri="{FF2B5EF4-FFF2-40B4-BE49-F238E27FC236}">
                <a16:creationId xmlns:a16="http://schemas.microsoft.com/office/drawing/2014/main" id="{8B238AA9-D402-482E-ADBB-6FDAF0BDA57F}"/>
              </a:ext>
            </a:extLst>
          </p:cNvPr>
          <p:cNvSpPr>
            <a:spLocks noGrp="1"/>
          </p:cNvSpPr>
          <p:nvPr>
            <p:ph type="sldNum" sz="quarter" idx="12"/>
          </p:nvPr>
        </p:nvSpPr>
        <p:spPr/>
        <p:txBody>
          <a:bodyPr/>
          <a:lstStyle>
            <a:lvl1pPr>
              <a:defRPr/>
            </a:lvl1pPr>
          </a:lstStyle>
          <a:p>
            <a:pPr>
              <a:defRPr/>
            </a:pPr>
            <a:fld id="{B3EA6CE3-E715-476F-A616-BA2C122992E5}" type="slidenum">
              <a:rPr lang="en-GB" altLang="en-US"/>
              <a:pPr>
                <a:defRPr/>
              </a:pPr>
              <a:t>‹#›</a:t>
            </a:fld>
            <a:endParaRPr lang="en-GB" altLang="en-US"/>
          </a:p>
        </p:txBody>
      </p:sp>
    </p:spTree>
    <p:extLst>
      <p:ext uri="{BB962C8B-B14F-4D97-AF65-F5344CB8AC3E}">
        <p14:creationId xmlns:p14="http://schemas.microsoft.com/office/powerpoint/2010/main" val="11409929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F847DAD-4B4E-4A63-AD52-71D6C38730AB}"/>
              </a:ext>
            </a:extLst>
          </p:cNvPr>
          <p:cNvSpPr>
            <a:spLocks noGrp="1"/>
          </p:cNvSpPr>
          <p:nvPr>
            <p:ph type="dt" sz="half" idx="15"/>
          </p:nvPr>
        </p:nvSpPr>
        <p:spPr/>
        <p:txBody>
          <a:bodyPr/>
          <a:lstStyle>
            <a:lvl1pPr>
              <a:defRPr/>
            </a:lvl1pPr>
          </a:lstStyle>
          <a:p>
            <a:pPr>
              <a:defRPr/>
            </a:pPr>
            <a:fld id="{6092106F-2770-4489-AA69-F8EB83EA08EA}" type="datetimeFigureOut">
              <a:rPr lang="en-GB"/>
              <a:pPr>
                <a:defRPr/>
              </a:pPr>
              <a:t>11/01/2020</a:t>
            </a:fld>
            <a:endParaRPr lang="en-GB"/>
          </a:p>
        </p:txBody>
      </p:sp>
      <p:sp>
        <p:nvSpPr>
          <p:cNvPr id="6" name="Footer Placeholder 4">
            <a:extLst>
              <a:ext uri="{FF2B5EF4-FFF2-40B4-BE49-F238E27FC236}">
                <a16:creationId xmlns:a16="http://schemas.microsoft.com/office/drawing/2014/main" id="{322590DB-E5CB-49A9-B6AB-ACF062ABEB42}"/>
              </a:ext>
            </a:extLst>
          </p:cNvPr>
          <p:cNvSpPr>
            <a:spLocks noGrp="1"/>
          </p:cNvSpPr>
          <p:nvPr>
            <p:ph type="ftr" sz="quarter" idx="16"/>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4A601E-B678-45F9-BE30-473200B84C3E}"/>
              </a:ext>
            </a:extLst>
          </p:cNvPr>
          <p:cNvSpPr>
            <a:spLocks noGrp="1"/>
          </p:cNvSpPr>
          <p:nvPr>
            <p:ph type="sldNum" sz="quarter" idx="17"/>
          </p:nvPr>
        </p:nvSpPr>
        <p:spPr/>
        <p:txBody>
          <a:bodyPr/>
          <a:lstStyle>
            <a:lvl1pPr>
              <a:defRPr/>
            </a:lvl1pPr>
          </a:lstStyle>
          <a:p>
            <a:pPr>
              <a:defRPr/>
            </a:pPr>
            <a:fld id="{A128A38C-4907-4279-A1F9-B45011725E3F}" type="slidenum">
              <a:rPr lang="en-GB" altLang="en-US"/>
              <a:pPr>
                <a:defRPr/>
              </a:pPr>
              <a:t>‹#›</a:t>
            </a:fld>
            <a:endParaRPr lang="en-GB" altLang="en-US"/>
          </a:p>
        </p:txBody>
      </p:sp>
    </p:spTree>
    <p:extLst>
      <p:ext uri="{BB962C8B-B14F-4D97-AF65-F5344CB8AC3E}">
        <p14:creationId xmlns:p14="http://schemas.microsoft.com/office/powerpoint/2010/main" val="61556391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10CB5936-CB3E-4348-9932-740CFF91E8BC}"/>
              </a:ext>
            </a:extLst>
          </p:cNvPr>
          <p:cNvSpPr>
            <a:spLocks noGrp="1"/>
          </p:cNvSpPr>
          <p:nvPr>
            <p:ph type="dt" sz="half" idx="10"/>
          </p:nvPr>
        </p:nvSpPr>
        <p:spPr/>
        <p:txBody>
          <a:bodyPr/>
          <a:lstStyle>
            <a:lvl1pPr>
              <a:defRPr/>
            </a:lvl1pPr>
          </a:lstStyle>
          <a:p>
            <a:pPr>
              <a:defRPr/>
            </a:pPr>
            <a:fld id="{E9F75025-B227-4494-AC13-C33E07E15C81}" type="datetimeFigureOut">
              <a:rPr lang="en-GB"/>
              <a:pPr>
                <a:defRPr/>
              </a:pPr>
              <a:t>11/01/2020</a:t>
            </a:fld>
            <a:endParaRPr lang="en-GB"/>
          </a:p>
        </p:txBody>
      </p:sp>
      <p:sp>
        <p:nvSpPr>
          <p:cNvPr id="8" name="Footer Placeholder 4">
            <a:extLst>
              <a:ext uri="{FF2B5EF4-FFF2-40B4-BE49-F238E27FC236}">
                <a16:creationId xmlns:a16="http://schemas.microsoft.com/office/drawing/2014/main" id="{BD5750C1-503A-46C8-A85A-DD7C1472922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0EE6D23-DDE6-4C7E-A1A8-7320DE91AA37}"/>
              </a:ext>
            </a:extLst>
          </p:cNvPr>
          <p:cNvSpPr>
            <a:spLocks noGrp="1"/>
          </p:cNvSpPr>
          <p:nvPr>
            <p:ph type="sldNum" sz="quarter" idx="12"/>
          </p:nvPr>
        </p:nvSpPr>
        <p:spPr/>
        <p:txBody>
          <a:bodyPr/>
          <a:lstStyle>
            <a:lvl1pPr>
              <a:defRPr/>
            </a:lvl1pPr>
          </a:lstStyle>
          <a:p>
            <a:pPr>
              <a:defRPr/>
            </a:pPr>
            <a:fld id="{45AFB69E-E4F8-4761-93BA-0C5EF567D3F9}" type="slidenum">
              <a:rPr lang="en-GB" altLang="en-US"/>
              <a:pPr>
                <a:defRPr/>
              </a:pPr>
              <a:t>‹#›</a:t>
            </a:fld>
            <a:endParaRPr lang="en-GB" altLang="en-US"/>
          </a:p>
        </p:txBody>
      </p:sp>
    </p:spTree>
    <p:extLst>
      <p:ext uri="{BB962C8B-B14F-4D97-AF65-F5344CB8AC3E}">
        <p14:creationId xmlns:p14="http://schemas.microsoft.com/office/powerpoint/2010/main" val="32781878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8A5317C-EF9F-4AC5-B687-90A8A626F7F3}"/>
              </a:ext>
            </a:extLst>
          </p:cNvPr>
          <p:cNvSpPr>
            <a:spLocks noGrp="1"/>
          </p:cNvSpPr>
          <p:nvPr>
            <p:ph type="dt" sz="half" idx="10"/>
          </p:nvPr>
        </p:nvSpPr>
        <p:spPr/>
        <p:txBody>
          <a:bodyPr/>
          <a:lstStyle>
            <a:lvl1pPr>
              <a:defRPr/>
            </a:lvl1pPr>
          </a:lstStyle>
          <a:p>
            <a:pPr>
              <a:defRPr/>
            </a:pPr>
            <a:fld id="{2A138039-4215-46C9-A715-72650BCEEDFE}" type="datetimeFigureOut">
              <a:rPr lang="en-GB"/>
              <a:pPr>
                <a:defRPr/>
              </a:pPr>
              <a:t>11/01/2020</a:t>
            </a:fld>
            <a:endParaRPr lang="en-GB"/>
          </a:p>
        </p:txBody>
      </p:sp>
      <p:sp>
        <p:nvSpPr>
          <p:cNvPr id="4" name="Footer Placeholder 4">
            <a:extLst>
              <a:ext uri="{FF2B5EF4-FFF2-40B4-BE49-F238E27FC236}">
                <a16:creationId xmlns:a16="http://schemas.microsoft.com/office/drawing/2014/main" id="{A3A41F5A-27E1-48ED-A625-FCBF204B787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AE14329D-6363-49CE-BC12-C4AE3A945C4E}"/>
              </a:ext>
            </a:extLst>
          </p:cNvPr>
          <p:cNvSpPr>
            <a:spLocks noGrp="1"/>
          </p:cNvSpPr>
          <p:nvPr>
            <p:ph type="sldNum" sz="quarter" idx="12"/>
          </p:nvPr>
        </p:nvSpPr>
        <p:spPr/>
        <p:txBody>
          <a:bodyPr/>
          <a:lstStyle>
            <a:lvl1pPr>
              <a:defRPr/>
            </a:lvl1pPr>
          </a:lstStyle>
          <a:p>
            <a:pPr>
              <a:defRPr/>
            </a:pPr>
            <a:fld id="{8A210E74-5DEE-4F6B-92D9-F8E53B9A7000}" type="slidenum">
              <a:rPr lang="en-GB" altLang="en-US"/>
              <a:pPr>
                <a:defRPr/>
              </a:pPr>
              <a:t>‹#›</a:t>
            </a:fld>
            <a:endParaRPr lang="en-GB" altLang="en-US"/>
          </a:p>
        </p:txBody>
      </p:sp>
    </p:spTree>
    <p:extLst>
      <p:ext uri="{BB962C8B-B14F-4D97-AF65-F5344CB8AC3E}">
        <p14:creationId xmlns:p14="http://schemas.microsoft.com/office/powerpoint/2010/main" val="288135103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BC6ECAA-4CF2-46A2-BA90-84A06ACD8488}"/>
              </a:ext>
            </a:extLst>
          </p:cNvPr>
          <p:cNvSpPr>
            <a:spLocks noGrp="1"/>
          </p:cNvSpPr>
          <p:nvPr>
            <p:ph type="dt" sz="half" idx="10"/>
          </p:nvPr>
        </p:nvSpPr>
        <p:spPr/>
        <p:txBody>
          <a:bodyPr/>
          <a:lstStyle>
            <a:lvl1pPr>
              <a:defRPr/>
            </a:lvl1pPr>
          </a:lstStyle>
          <a:p>
            <a:pPr>
              <a:defRPr/>
            </a:pPr>
            <a:fld id="{1D349D19-B70D-416E-A177-5110BE2384E8}" type="datetimeFigureOut">
              <a:rPr lang="en-GB"/>
              <a:pPr>
                <a:defRPr/>
              </a:pPr>
              <a:t>11/01/2020</a:t>
            </a:fld>
            <a:endParaRPr lang="en-GB"/>
          </a:p>
        </p:txBody>
      </p:sp>
      <p:sp>
        <p:nvSpPr>
          <p:cNvPr id="3" name="Footer Placeholder 4">
            <a:extLst>
              <a:ext uri="{FF2B5EF4-FFF2-40B4-BE49-F238E27FC236}">
                <a16:creationId xmlns:a16="http://schemas.microsoft.com/office/drawing/2014/main" id="{2E07DF86-8F52-4A84-B06B-C449E90CAD9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FE8D380-AC82-4F15-B417-A9A673B98979}"/>
              </a:ext>
            </a:extLst>
          </p:cNvPr>
          <p:cNvSpPr>
            <a:spLocks noGrp="1"/>
          </p:cNvSpPr>
          <p:nvPr>
            <p:ph type="sldNum" sz="quarter" idx="12"/>
          </p:nvPr>
        </p:nvSpPr>
        <p:spPr/>
        <p:txBody>
          <a:bodyPr/>
          <a:lstStyle>
            <a:lvl1pPr>
              <a:defRPr/>
            </a:lvl1pPr>
          </a:lstStyle>
          <a:p>
            <a:pPr>
              <a:defRPr/>
            </a:pPr>
            <a:fld id="{7427C736-08DD-4D02-8FB0-651FD6E08CF0}" type="slidenum">
              <a:rPr lang="en-GB" altLang="en-US"/>
              <a:pPr>
                <a:defRPr/>
              </a:pPr>
              <a:t>‹#›</a:t>
            </a:fld>
            <a:endParaRPr lang="en-GB" altLang="en-US"/>
          </a:p>
        </p:txBody>
      </p:sp>
    </p:spTree>
    <p:extLst>
      <p:ext uri="{BB962C8B-B14F-4D97-AF65-F5344CB8AC3E}">
        <p14:creationId xmlns:p14="http://schemas.microsoft.com/office/powerpoint/2010/main" val="33692989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AAB4077-D3C2-4EB7-B884-0CCD0B552FAE}"/>
              </a:ext>
            </a:extLst>
          </p:cNvPr>
          <p:cNvSpPr>
            <a:spLocks noGrp="1"/>
          </p:cNvSpPr>
          <p:nvPr>
            <p:ph type="dt" sz="half" idx="10"/>
          </p:nvPr>
        </p:nvSpPr>
        <p:spPr/>
        <p:txBody>
          <a:bodyPr/>
          <a:lstStyle>
            <a:lvl1pPr>
              <a:defRPr/>
            </a:lvl1pPr>
          </a:lstStyle>
          <a:p>
            <a:pPr>
              <a:defRPr/>
            </a:pPr>
            <a:fld id="{B80A75FB-4510-48D6-97C1-DD39019F93C3}" type="datetimeFigureOut">
              <a:rPr lang="en-GB"/>
              <a:pPr>
                <a:defRPr/>
              </a:pPr>
              <a:t>11/01/2020</a:t>
            </a:fld>
            <a:endParaRPr lang="en-GB"/>
          </a:p>
        </p:txBody>
      </p:sp>
      <p:sp>
        <p:nvSpPr>
          <p:cNvPr id="6" name="Footer Placeholder 4">
            <a:extLst>
              <a:ext uri="{FF2B5EF4-FFF2-40B4-BE49-F238E27FC236}">
                <a16:creationId xmlns:a16="http://schemas.microsoft.com/office/drawing/2014/main" id="{68B2A82A-62D6-4B0F-91CB-DC9CD2F316E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47C8B03-336F-48B2-8E4E-B083BD8C423E}"/>
              </a:ext>
            </a:extLst>
          </p:cNvPr>
          <p:cNvSpPr>
            <a:spLocks noGrp="1"/>
          </p:cNvSpPr>
          <p:nvPr>
            <p:ph type="sldNum" sz="quarter" idx="12"/>
          </p:nvPr>
        </p:nvSpPr>
        <p:spPr/>
        <p:txBody>
          <a:bodyPr/>
          <a:lstStyle>
            <a:lvl1pPr>
              <a:defRPr/>
            </a:lvl1pPr>
          </a:lstStyle>
          <a:p>
            <a:pPr>
              <a:defRPr/>
            </a:pPr>
            <a:fld id="{5BFB4E59-8BFA-435A-A4E1-095B74051B33}" type="slidenum">
              <a:rPr lang="en-GB" altLang="en-US"/>
              <a:pPr>
                <a:defRPr/>
              </a:pPr>
              <a:t>‹#›</a:t>
            </a:fld>
            <a:endParaRPr lang="en-GB" altLang="en-US"/>
          </a:p>
        </p:txBody>
      </p:sp>
    </p:spTree>
    <p:extLst>
      <p:ext uri="{BB962C8B-B14F-4D97-AF65-F5344CB8AC3E}">
        <p14:creationId xmlns:p14="http://schemas.microsoft.com/office/powerpoint/2010/main" val="194470974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19F64A-9A98-4286-9C0F-4043CCD7B960}"/>
              </a:ext>
            </a:extLst>
          </p:cNvPr>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6" name="Rectangle 5">
            <a:extLst>
              <a:ext uri="{FF2B5EF4-FFF2-40B4-BE49-F238E27FC236}">
                <a16:creationId xmlns:a16="http://schemas.microsoft.com/office/drawing/2014/main" id="{5E3C55C6-2746-458D-9A81-4A4AE85FE077}"/>
              </a:ext>
            </a:extLst>
          </p:cNvPr>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dirty="0"/>
          </a:p>
        </p:txBody>
      </p:sp>
      <p:sp>
        <p:nvSpPr>
          <p:cNvPr id="7" name="Rectangle 6">
            <a:extLst>
              <a:ext uri="{FF2B5EF4-FFF2-40B4-BE49-F238E27FC236}">
                <a16:creationId xmlns:a16="http://schemas.microsoft.com/office/drawing/2014/main" id="{AAC1CEF9-74D3-464D-B24F-B9F39FDA8FE4}"/>
              </a:ext>
            </a:extLst>
          </p:cNvPr>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8" name="Oval 7">
            <a:extLst>
              <a:ext uri="{FF2B5EF4-FFF2-40B4-BE49-F238E27FC236}">
                <a16:creationId xmlns:a16="http://schemas.microsoft.com/office/drawing/2014/main" id="{A73DB3FB-8CD3-40BC-A8AC-C2C4F456BF54}"/>
              </a:ext>
            </a:extLst>
          </p:cNvPr>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BADC2382-CED4-400E-80E1-BBBFD57712D9}"/>
              </a:ext>
            </a:extLst>
          </p:cNvPr>
          <p:cNvSpPr>
            <a:spLocks noGrp="1"/>
          </p:cNvSpPr>
          <p:nvPr>
            <p:ph type="dt" sz="half" idx="10"/>
          </p:nvPr>
        </p:nvSpPr>
        <p:spPr/>
        <p:txBody>
          <a:bodyPr/>
          <a:lstStyle>
            <a:lvl1pPr>
              <a:defRPr/>
            </a:lvl1pPr>
          </a:lstStyle>
          <a:p>
            <a:pPr>
              <a:defRPr/>
            </a:pPr>
            <a:fld id="{CE92B8E3-B56B-4255-9C9C-2AF28933ADF7}" type="datetimeFigureOut">
              <a:rPr lang="en-GB"/>
              <a:pPr>
                <a:defRPr/>
              </a:pPr>
              <a:t>11/01/2020</a:t>
            </a:fld>
            <a:endParaRPr lang="en-GB"/>
          </a:p>
        </p:txBody>
      </p:sp>
      <p:sp>
        <p:nvSpPr>
          <p:cNvPr id="10" name="Footer Placeholder 5">
            <a:extLst>
              <a:ext uri="{FF2B5EF4-FFF2-40B4-BE49-F238E27FC236}">
                <a16:creationId xmlns:a16="http://schemas.microsoft.com/office/drawing/2014/main" id="{7931D7A0-1E4B-4446-9BEF-8FEB21308D3F}"/>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6">
            <a:extLst>
              <a:ext uri="{FF2B5EF4-FFF2-40B4-BE49-F238E27FC236}">
                <a16:creationId xmlns:a16="http://schemas.microsoft.com/office/drawing/2014/main" id="{B8F5DC76-2CEF-48DA-A29B-0D588BED87C2}"/>
              </a:ext>
            </a:extLst>
          </p:cNvPr>
          <p:cNvSpPr>
            <a:spLocks noGrp="1"/>
          </p:cNvSpPr>
          <p:nvPr>
            <p:ph type="sldNum" sz="quarter" idx="12"/>
          </p:nvPr>
        </p:nvSpPr>
        <p:spPr/>
        <p:txBody>
          <a:bodyPr/>
          <a:lstStyle>
            <a:lvl1pPr>
              <a:defRPr/>
            </a:lvl1pPr>
          </a:lstStyle>
          <a:p>
            <a:pPr>
              <a:defRPr/>
            </a:pPr>
            <a:fld id="{34D7BEEA-318D-42B2-9D31-7B7EF3B0999B}" type="slidenum">
              <a:rPr lang="en-GB" altLang="en-US"/>
              <a:pPr>
                <a:defRPr/>
              </a:pPr>
              <a:t>‹#›</a:t>
            </a:fld>
            <a:endParaRPr lang="en-GB" altLang="en-US"/>
          </a:p>
        </p:txBody>
      </p:sp>
    </p:spTree>
    <p:extLst>
      <p:ext uri="{BB962C8B-B14F-4D97-AF65-F5344CB8AC3E}">
        <p14:creationId xmlns:p14="http://schemas.microsoft.com/office/powerpoint/2010/main" val="375058075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5E78EF-9791-497E-B102-02FFBD21A4DC}"/>
              </a:ext>
            </a:extLst>
          </p:cNvPr>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8" name="Rectangle 7">
            <a:extLst>
              <a:ext uri="{FF2B5EF4-FFF2-40B4-BE49-F238E27FC236}">
                <a16:creationId xmlns:a16="http://schemas.microsoft.com/office/drawing/2014/main" id="{BA6442E5-63E2-452C-8EF2-59DCBCAD8DF1}"/>
              </a:ext>
            </a:extLst>
          </p:cNvPr>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dirty="0"/>
          </a:p>
        </p:txBody>
      </p:sp>
      <p:sp>
        <p:nvSpPr>
          <p:cNvPr id="9" name="Rectangle 8">
            <a:extLst>
              <a:ext uri="{FF2B5EF4-FFF2-40B4-BE49-F238E27FC236}">
                <a16:creationId xmlns:a16="http://schemas.microsoft.com/office/drawing/2014/main" id="{1102FBCB-BEC7-49F9-BF05-8A82E16A4B30}"/>
              </a:ext>
            </a:extLst>
          </p:cNvPr>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10" name="Oval 9">
            <a:extLst>
              <a:ext uri="{FF2B5EF4-FFF2-40B4-BE49-F238E27FC236}">
                <a16:creationId xmlns:a16="http://schemas.microsoft.com/office/drawing/2014/main" id="{3A3D66F5-6C8B-485B-9904-6953D3024CFA}"/>
              </a:ext>
            </a:extLst>
          </p:cNvPr>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2" name="Title Placeholder 1">
            <a:extLst>
              <a:ext uri="{FF2B5EF4-FFF2-40B4-BE49-F238E27FC236}">
                <a16:creationId xmlns:a16="http://schemas.microsoft.com/office/drawing/2014/main" id="{C6B8DC66-6394-402D-B9FC-A59787C11730}"/>
              </a:ext>
            </a:extLst>
          </p:cNvPr>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a:extLst>
              <a:ext uri="{FF2B5EF4-FFF2-40B4-BE49-F238E27FC236}">
                <a16:creationId xmlns:a16="http://schemas.microsoft.com/office/drawing/2014/main" id="{520A72E2-45CA-4FC8-BEE2-30D84D3CA9DF}"/>
              </a:ext>
            </a:extLst>
          </p:cNvPr>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19BED38-B087-4C1F-8706-BCA9F91C7DD0}"/>
              </a:ext>
            </a:extLst>
          </p:cNvPr>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hangingPunct="1">
              <a:spcBef>
                <a:spcPct val="50000"/>
              </a:spcBef>
              <a:buFontTx/>
              <a:buChar char="•"/>
              <a:defRPr sz="1100" b="1">
                <a:solidFill>
                  <a:schemeClr val="tx1">
                    <a:lumMod val="50000"/>
                    <a:lumOff val="50000"/>
                  </a:schemeClr>
                </a:solidFill>
              </a:defRPr>
            </a:lvl1pPr>
          </a:lstStyle>
          <a:p>
            <a:pPr>
              <a:defRPr/>
            </a:pPr>
            <a:fld id="{FC39BBA9-2D4D-481F-8984-1E7FE93B77D1}" type="datetimeFigureOut">
              <a:rPr lang="en-GB"/>
              <a:pPr>
                <a:defRPr/>
              </a:pPr>
              <a:t>11/01/2020</a:t>
            </a:fld>
            <a:endParaRPr lang="en-GB"/>
          </a:p>
        </p:txBody>
      </p:sp>
      <p:sp>
        <p:nvSpPr>
          <p:cNvPr id="5" name="Footer Placeholder 4">
            <a:extLst>
              <a:ext uri="{FF2B5EF4-FFF2-40B4-BE49-F238E27FC236}">
                <a16:creationId xmlns:a16="http://schemas.microsoft.com/office/drawing/2014/main" id="{EF1CD14F-FF73-47A4-B1A8-BAF94CB6B0BA}"/>
              </a:ext>
            </a:extLst>
          </p:cNvPr>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hangingPunct="1">
              <a:spcBef>
                <a:spcPct val="50000"/>
              </a:spcBef>
              <a:buFontTx/>
              <a:buChar char="•"/>
              <a:defRPr sz="1100" b="1">
                <a:solidFill>
                  <a:schemeClr val="tx1">
                    <a:lumMod val="50000"/>
                    <a:lumOff val="50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E3DC5A19-3F20-4163-A63A-01F79F1CF7BF}"/>
              </a:ext>
            </a:extLst>
          </p:cNvPr>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spcBef>
                <a:spcPct val="50000"/>
              </a:spcBef>
              <a:buFontTx/>
              <a:buChar char="•"/>
              <a:defRPr sz="1200" b="1">
                <a:solidFill>
                  <a:srgbClr val="7F7F7F"/>
                </a:solidFill>
              </a:defRPr>
            </a:lvl1pPr>
          </a:lstStyle>
          <a:p>
            <a:pPr>
              <a:defRPr/>
            </a:pPr>
            <a:fld id="{6DB26870-C45D-4364-A7CC-9A71D29B434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95" r:id="rId1"/>
    <p:sldLayoutId id="2147483787" r:id="rId2"/>
    <p:sldLayoutId id="2147483796" r:id="rId3"/>
    <p:sldLayoutId id="2147483788" r:id="rId4"/>
    <p:sldLayoutId id="2147483789" r:id="rId5"/>
    <p:sldLayoutId id="2147483790" r:id="rId6"/>
    <p:sldLayoutId id="2147483791" r:id="rId7"/>
    <p:sldLayoutId id="2147483792" r:id="rId8"/>
    <p:sldLayoutId id="2147483797" r:id="rId9"/>
    <p:sldLayoutId id="2147483793" r:id="rId10"/>
    <p:sldLayoutId id="2147483794" r:id="rId11"/>
  </p:sldLayoutIdLst>
  <p:transition spd="slow">
    <p:fade/>
  </p:transition>
  <p:txStyles>
    <p:titleStyle>
      <a:lvl1pPr marL="319088" indent="-319088" algn="r" rtl="0" eaLnBrk="0" fontAlgn="base" hangingPunct="0">
        <a:spcBef>
          <a:spcPct val="0"/>
        </a:spcBef>
        <a:spcAft>
          <a:spcPct val="0"/>
        </a:spcAft>
        <a:buClr>
          <a:srgbClr val="3C536F"/>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3C536F"/>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3C536F"/>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3C536F"/>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3C536F"/>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3C536F"/>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3C536F"/>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3C536F"/>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3C536F"/>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3C536F"/>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8" descr="Image result for too loud? image">
            <a:extLst>
              <a:ext uri="{FF2B5EF4-FFF2-40B4-BE49-F238E27FC236}">
                <a16:creationId xmlns:a16="http://schemas.microsoft.com/office/drawing/2014/main" id="{ED835B0B-958E-42D1-A257-889A120F6CE6}"/>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7172" name="AutoShape 10" descr="Image result for too loud? image">
            <a:extLst>
              <a:ext uri="{FF2B5EF4-FFF2-40B4-BE49-F238E27FC236}">
                <a16:creationId xmlns:a16="http://schemas.microsoft.com/office/drawing/2014/main" id="{4EEB1410-A3EE-4431-A643-A89FCF7889F3}"/>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2" name="Rectangle 1">
            <a:extLst>
              <a:ext uri="{FF2B5EF4-FFF2-40B4-BE49-F238E27FC236}">
                <a16:creationId xmlns:a16="http://schemas.microsoft.com/office/drawing/2014/main" id="{DE59536D-246A-4461-AC97-974794817CAB}"/>
              </a:ext>
            </a:extLst>
          </p:cNvPr>
          <p:cNvSpPr/>
          <p:nvPr/>
        </p:nvSpPr>
        <p:spPr>
          <a:xfrm>
            <a:off x="193675" y="1844824"/>
            <a:ext cx="4086200" cy="1877437"/>
          </a:xfrm>
          <a:prstGeom prst="rect">
            <a:avLst/>
          </a:prstGeom>
        </p:spPr>
        <p:txBody>
          <a:bodyPr wrap="square">
            <a:spAutoFit/>
          </a:bodyPr>
          <a:lstStyle/>
          <a:p>
            <a:pPr algn="ctr"/>
            <a:r>
              <a:rPr lang="en-GB" sz="2800" b="0" i="0" dirty="0">
                <a:solidFill>
                  <a:srgbClr val="222222"/>
                </a:solidFill>
                <a:effectLst/>
                <a:latin typeface="Calibri" panose="020F0502020204030204" pitchFamily="34" charset="0"/>
                <a:cs typeface="Calibri" panose="020F0502020204030204" pitchFamily="34" charset="0"/>
              </a:rPr>
              <a:t>People in the South-West of England have one of the biggest ‘carbon footprints’ in Europe</a:t>
            </a:r>
            <a:endParaRPr lang="en-GB" sz="2800" dirty="0">
              <a:latin typeface="Calibri" panose="020F0502020204030204" pitchFamily="34" charset="0"/>
              <a:cs typeface="Calibri" panose="020F0502020204030204" pitchFamily="34" charset="0"/>
            </a:endParaRPr>
          </a:p>
        </p:txBody>
      </p:sp>
      <p:sp>
        <p:nvSpPr>
          <p:cNvPr id="9" name="Title 1">
            <a:extLst>
              <a:ext uri="{FF2B5EF4-FFF2-40B4-BE49-F238E27FC236}">
                <a16:creationId xmlns:a16="http://schemas.microsoft.com/office/drawing/2014/main" id="{E5674664-F307-4E9E-8F30-6A1CC0340A01}"/>
              </a:ext>
            </a:extLst>
          </p:cNvPr>
          <p:cNvSpPr txBox="1">
            <a:spLocks/>
          </p:cNvSpPr>
          <p:nvPr/>
        </p:nvSpPr>
        <p:spPr>
          <a:xfrm>
            <a:off x="5076056" y="4778803"/>
            <a:ext cx="3485307" cy="1584176"/>
          </a:xfrm>
          <a:prstGeom prst="rect">
            <a:avLst/>
          </a:prstGeom>
          <a:solidFill>
            <a:srgbClr val="009E4F"/>
          </a:solidFill>
          <a:ln w="19050">
            <a:solidFill>
              <a:srgbClr val="009E4F"/>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latin typeface="Calibri" panose="020F0502020204030204" pitchFamily="34" charset="0"/>
                <a:cs typeface="Calibri" panose="020F0502020204030204" pitchFamily="34" charset="0"/>
              </a:rPr>
              <a:t>What do you feel when you think about climate change?</a:t>
            </a:r>
            <a:endParaRPr lang="en-US" sz="2800" b="1"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E3F05681-CA81-41A4-94D5-464CF18EF0A0}"/>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sp>
        <p:nvSpPr>
          <p:cNvPr id="14" name="Rectangle 13">
            <a:extLst>
              <a:ext uri="{FF2B5EF4-FFF2-40B4-BE49-F238E27FC236}">
                <a16:creationId xmlns:a16="http://schemas.microsoft.com/office/drawing/2014/main" id="{1855D7FB-3D2A-4421-9983-039008961B7C}"/>
              </a:ext>
            </a:extLst>
          </p:cNvPr>
          <p:cNvSpPr/>
          <p:nvPr/>
        </p:nvSpPr>
        <p:spPr>
          <a:xfrm>
            <a:off x="899592" y="908720"/>
            <a:ext cx="7560840" cy="954107"/>
          </a:xfrm>
          <a:prstGeom prst="rect">
            <a:avLst/>
          </a:prstGeom>
        </p:spPr>
        <p:txBody>
          <a:bodyPr wrap="square">
            <a:spAutoFit/>
          </a:bodyPr>
          <a:lstStyle/>
          <a:p>
            <a:pPr algn="ctr"/>
            <a:r>
              <a:rPr lang="en-GB" sz="2800" b="0" i="0" dirty="0">
                <a:solidFill>
                  <a:srgbClr val="222222"/>
                </a:solidFill>
                <a:effectLst/>
                <a:latin typeface="Calibri" panose="020F0502020204030204" pitchFamily="34" charset="0"/>
                <a:cs typeface="Calibri" panose="020F0502020204030204" pitchFamily="34" charset="0"/>
              </a:rPr>
              <a:t>There’s more than 26,500 separate lines of evidence that the planet is warming</a:t>
            </a:r>
            <a:endParaRPr lang="en-GB" sz="2800" dirty="0">
              <a:latin typeface="Calibri" panose="020F0502020204030204" pitchFamily="34" charset="0"/>
              <a:cs typeface="Calibri" panose="020F0502020204030204" pitchFamily="34" charset="0"/>
            </a:endParaRPr>
          </a:p>
        </p:txBody>
      </p:sp>
      <p:pic>
        <p:nvPicPr>
          <p:cNvPr id="6" name="Picture 5" descr="A close up of a map&#10;&#10;Description automatically generated">
            <a:extLst>
              <a:ext uri="{FF2B5EF4-FFF2-40B4-BE49-F238E27FC236}">
                <a16:creationId xmlns:a16="http://schemas.microsoft.com/office/drawing/2014/main" id="{B22C664A-35A0-44EB-97EC-8973CFD30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88840"/>
            <a:ext cx="4327032" cy="2514736"/>
          </a:xfrm>
          <a:prstGeom prst="rect">
            <a:avLst/>
          </a:prstGeom>
          <a:ln w="19050">
            <a:solidFill>
              <a:schemeClr val="tx1"/>
            </a:solidFill>
          </a:ln>
        </p:spPr>
      </p:pic>
      <p:pic>
        <p:nvPicPr>
          <p:cNvPr id="15" name="Picture 14" descr="A close up of a map&#10;&#10;Description automatically generated">
            <a:extLst>
              <a:ext uri="{FF2B5EF4-FFF2-40B4-BE49-F238E27FC236}">
                <a16:creationId xmlns:a16="http://schemas.microsoft.com/office/drawing/2014/main" id="{AF851B60-0547-4765-875C-3BEA38153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792211"/>
            <a:ext cx="4060105" cy="2229077"/>
          </a:xfrm>
          <a:prstGeom prst="rect">
            <a:avLst/>
          </a:prstGeom>
          <a:ln w="19050">
            <a:solidFill>
              <a:schemeClr val="tx1"/>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7171"/>
                                        </p:tgtEl>
                                        <p:attrNameLst>
                                          <p:attrName>style.visibility</p:attrName>
                                        </p:attrNameLst>
                                      </p:cBhvr>
                                      <p:to>
                                        <p:strVal val="visible"/>
                                      </p:to>
                                    </p:set>
                                    <p:animEffect transition="in" filter="fade">
                                      <p:cBhvr>
                                        <p:cTn id="20" dur="2000"/>
                                        <p:tgtEl>
                                          <p:spTgt spid="717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7172"/>
                                        </p:tgtEl>
                                        <p:attrNameLst>
                                          <p:attrName>style.visibility</p:attrName>
                                        </p:attrNameLst>
                                      </p:cBhvr>
                                      <p:to>
                                        <p:strVal val="visible"/>
                                      </p:to>
                                    </p:set>
                                    <p:animEffect transition="in" filter="fade">
                                      <p:cBhvr>
                                        <p:cTn id="23" dur="2000"/>
                                        <p:tgtEl>
                                          <p:spTgt spid="7172"/>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2" grpId="0"/>
      <p:bldP spid="9" grpId="0" animBg="1"/>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8" descr="Image result for too loud? image">
            <a:extLst>
              <a:ext uri="{FF2B5EF4-FFF2-40B4-BE49-F238E27FC236}">
                <a16:creationId xmlns:a16="http://schemas.microsoft.com/office/drawing/2014/main" id="{4A543729-3D79-4664-9562-96A155FFC3E8}"/>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11268" name="AutoShape 10" descr="Image result for too loud? image">
            <a:extLst>
              <a:ext uri="{FF2B5EF4-FFF2-40B4-BE49-F238E27FC236}">
                <a16:creationId xmlns:a16="http://schemas.microsoft.com/office/drawing/2014/main" id="{267E1316-69B2-4920-A58B-CF0B3839B2BE}"/>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8" name="Rectangle 7">
            <a:extLst>
              <a:ext uri="{FF2B5EF4-FFF2-40B4-BE49-F238E27FC236}">
                <a16:creationId xmlns:a16="http://schemas.microsoft.com/office/drawing/2014/main" id="{AA65140C-2795-4587-BF17-1BDED30CE4A8}"/>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pic>
        <p:nvPicPr>
          <p:cNvPr id="7" name="Picture 6" descr="A close up of a logo&#10;&#10;Description automatically generated">
            <a:extLst>
              <a:ext uri="{FF2B5EF4-FFF2-40B4-BE49-F238E27FC236}">
                <a16:creationId xmlns:a16="http://schemas.microsoft.com/office/drawing/2014/main" id="{F80E7A6F-672F-44B7-8345-3B19A40DFF8F}"/>
              </a:ext>
            </a:extLst>
          </p:cNvPr>
          <p:cNvPicPr>
            <a:picLocks noChangeAspect="1"/>
          </p:cNvPicPr>
          <p:nvPr/>
        </p:nvPicPr>
        <p:blipFill rotWithShape="1">
          <a:blip r:embed="rId3">
            <a:extLst>
              <a:ext uri="{28A0092B-C50C-407E-A947-70E740481C1C}">
                <a14:useLocalDpi xmlns:a14="http://schemas.microsoft.com/office/drawing/2010/main" val="0"/>
              </a:ext>
            </a:extLst>
          </a:blip>
          <a:srcRect l="-34773" r="1"/>
          <a:stretch/>
        </p:blipFill>
        <p:spPr>
          <a:xfrm>
            <a:off x="684980" y="1268760"/>
            <a:ext cx="3238948" cy="269912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F0B4776-746E-4411-9E2A-DCD308617503}"/>
              </a:ext>
            </a:extLst>
          </p:cNvPr>
          <p:cNvPicPr>
            <a:picLocks noChangeAspect="1"/>
          </p:cNvPicPr>
          <p:nvPr/>
        </p:nvPicPr>
        <p:blipFill rotWithShape="1">
          <a:blip r:embed="rId4">
            <a:extLst>
              <a:ext uri="{28A0092B-C50C-407E-A947-70E740481C1C}">
                <a14:useLocalDpi xmlns:a14="http://schemas.microsoft.com/office/drawing/2010/main" val="0"/>
              </a:ext>
            </a:extLst>
          </a:blip>
          <a:srcRect l="12718" t="6720" r="10961" b="5921"/>
          <a:stretch/>
        </p:blipFill>
        <p:spPr>
          <a:xfrm>
            <a:off x="5220072" y="1268760"/>
            <a:ext cx="2390559" cy="2736304"/>
          </a:xfrm>
          <a:prstGeom prst="rect">
            <a:avLst/>
          </a:prstGeom>
          <a:ln w="19050">
            <a:solidFill>
              <a:schemeClr val="tx1"/>
            </a:solidFill>
          </a:ln>
        </p:spPr>
      </p:pic>
      <p:sp>
        <p:nvSpPr>
          <p:cNvPr id="11" name="Rectangle 10">
            <a:extLst>
              <a:ext uri="{FF2B5EF4-FFF2-40B4-BE49-F238E27FC236}">
                <a16:creationId xmlns:a16="http://schemas.microsoft.com/office/drawing/2014/main" id="{C939AC6A-F5E5-4E30-A48A-BF8FB4545852}"/>
              </a:ext>
            </a:extLst>
          </p:cNvPr>
          <p:cNvSpPr>
            <a:spLocks noChangeArrowheads="1"/>
          </p:cNvSpPr>
          <p:nvPr/>
        </p:nvSpPr>
        <p:spPr bwMode="auto">
          <a:xfrm>
            <a:off x="1835696" y="4270481"/>
            <a:ext cx="1872208" cy="477054"/>
          </a:xfrm>
          <a:prstGeom prst="rect">
            <a:avLst/>
          </a:prstGeom>
          <a:solidFill>
            <a:schemeClr val="bg1"/>
          </a:solidFill>
          <a:ln>
            <a:noFill/>
          </a:ln>
        </p:spPr>
        <p:txBody>
          <a:bodyPr wrap="square" lIns="36000" tIns="0">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algn="ctr" eaLnBrk="1" hangingPunct="1">
              <a:spcBef>
                <a:spcPts val="300"/>
              </a:spcBef>
            </a:pPr>
            <a:r>
              <a:rPr lang="en-GB" altLang="en-US" sz="2800" dirty="0">
                <a:latin typeface="Calibri" panose="020F0502020204030204" pitchFamily="34" charset="0"/>
                <a:cs typeface="Calibri" panose="020F0502020204030204" pitchFamily="34" charset="0"/>
              </a:rPr>
              <a:t>Vampire? </a:t>
            </a:r>
            <a:endParaRPr lang="en-GB" altLang="en-US" sz="2800" b="1" dirty="0">
              <a:solidFill>
                <a:srgbClr val="6600CC"/>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1129A72-B1DD-486A-A9F8-21E75A0C18A0}"/>
              </a:ext>
            </a:extLst>
          </p:cNvPr>
          <p:cNvSpPr>
            <a:spLocks noChangeArrowheads="1"/>
          </p:cNvSpPr>
          <p:nvPr/>
        </p:nvSpPr>
        <p:spPr bwMode="auto">
          <a:xfrm>
            <a:off x="5652120" y="4200325"/>
            <a:ext cx="1872208" cy="477054"/>
          </a:xfrm>
          <a:prstGeom prst="rect">
            <a:avLst/>
          </a:prstGeom>
          <a:solidFill>
            <a:schemeClr val="bg1"/>
          </a:solidFill>
          <a:ln>
            <a:noFill/>
          </a:ln>
        </p:spPr>
        <p:txBody>
          <a:bodyPr wrap="square" lIns="36000" tIns="0">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algn="ctr" eaLnBrk="1" hangingPunct="1">
              <a:spcBef>
                <a:spcPts val="300"/>
              </a:spcBef>
            </a:pPr>
            <a:r>
              <a:rPr lang="en-GB" altLang="en-US" sz="2800" dirty="0">
                <a:latin typeface="Calibri" panose="020F0502020204030204" pitchFamily="34" charset="0"/>
                <a:cs typeface="Calibri" panose="020F0502020204030204" pitchFamily="34" charset="0"/>
              </a:rPr>
              <a:t>Pharisee? </a:t>
            </a:r>
            <a:endParaRPr lang="en-GB" altLang="en-US" sz="2800" b="1" dirty="0">
              <a:solidFill>
                <a:srgbClr val="66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8140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8" descr="Image result for too loud? image">
            <a:extLst>
              <a:ext uri="{FF2B5EF4-FFF2-40B4-BE49-F238E27FC236}">
                <a16:creationId xmlns:a16="http://schemas.microsoft.com/office/drawing/2014/main" id="{4A543729-3D79-4664-9562-96A155FFC3E8}"/>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11268" name="AutoShape 10" descr="Image result for too loud? image">
            <a:extLst>
              <a:ext uri="{FF2B5EF4-FFF2-40B4-BE49-F238E27FC236}">
                <a16:creationId xmlns:a16="http://schemas.microsoft.com/office/drawing/2014/main" id="{267E1316-69B2-4920-A58B-CF0B3839B2BE}"/>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2" name="Rectangle 1">
            <a:extLst>
              <a:ext uri="{FF2B5EF4-FFF2-40B4-BE49-F238E27FC236}">
                <a16:creationId xmlns:a16="http://schemas.microsoft.com/office/drawing/2014/main" id="{95EEAEDB-10FD-4FC2-847C-AE96C0F647CF}"/>
              </a:ext>
            </a:extLst>
          </p:cNvPr>
          <p:cNvSpPr/>
          <p:nvPr/>
        </p:nvSpPr>
        <p:spPr>
          <a:xfrm>
            <a:off x="781646" y="1268661"/>
            <a:ext cx="7580709" cy="3024435"/>
          </a:xfrm>
          <a:prstGeom prst="rect">
            <a:avLst/>
          </a:prstGeom>
        </p:spPr>
        <p:txBody>
          <a:bodyPr wrap="square">
            <a:spAutoFit/>
          </a:bodyPr>
          <a:lstStyle/>
          <a:p>
            <a:pPr algn="ctr" eaLnBrk="1" hangingPunct="1">
              <a:lnSpc>
                <a:spcPct val="110000"/>
              </a:lnSpc>
              <a:spcBef>
                <a:spcPts val="600"/>
              </a:spcBef>
              <a:defRPr/>
            </a:pPr>
            <a:r>
              <a:rPr lang="en-GB" sz="2800" b="1" dirty="0">
                <a:solidFill>
                  <a:srgbClr val="0070C0"/>
                </a:solidFill>
                <a:latin typeface="+mn-lt"/>
                <a:cs typeface="Calibri" panose="020F0502020204030204" pitchFamily="34" charset="0"/>
              </a:rPr>
              <a:t>ROMANS 5: 17 </a:t>
            </a:r>
          </a:p>
          <a:p>
            <a:pPr algn="ctr" eaLnBrk="1" hangingPunct="1">
              <a:lnSpc>
                <a:spcPct val="110000"/>
              </a:lnSpc>
              <a:spcBef>
                <a:spcPts val="600"/>
              </a:spcBef>
              <a:defRPr/>
            </a:pPr>
            <a:r>
              <a:rPr lang="en-GB" sz="2800" b="1" baseline="30000" dirty="0">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For if, by the trespass of the one man, death reigned through that one man, how much more will those who receive God’s abundant provision of grace and of the gift of righteousness reign in life through the one man, Jesus Christ!</a:t>
            </a:r>
            <a:endParaRPr lang="en-GB" sz="2800" dirty="0">
              <a:solidFill>
                <a:srgbClr val="00000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8AE0487A-6EE7-4401-860B-E1C3E7B5CFCB}"/>
              </a:ext>
            </a:extLst>
          </p:cNvPr>
          <p:cNvSpPr txBox="1">
            <a:spLocks/>
          </p:cNvSpPr>
          <p:nvPr/>
        </p:nvSpPr>
        <p:spPr>
          <a:xfrm>
            <a:off x="1043608" y="5662988"/>
            <a:ext cx="7056784" cy="646332"/>
          </a:xfrm>
          <a:prstGeom prst="rect">
            <a:avLst/>
          </a:prstGeom>
          <a:solidFill>
            <a:srgbClr val="009E4F"/>
          </a:solidFill>
          <a:ln w="19050">
            <a:solidFill>
              <a:srgbClr val="009E4F"/>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GB" sz="2800" b="1" dirty="0">
                <a:solidFill>
                  <a:schemeClr val="bg1"/>
                </a:solidFill>
                <a:latin typeface="Calibri" panose="020F0502020204030204" pitchFamily="34" charset="0"/>
                <a:cs typeface="Calibri" panose="020F0502020204030204" pitchFamily="34" charset="0"/>
              </a:rPr>
              <a:t>What is our calling in justice for the earth?</a:t>
            </a:r>
            <a:endParaRPr lang="en-US" sz="28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A65140C-2795-4587-BF17-1BDED30CE4A8}"/>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spTree>
    <p:extLst>
      <p:ext uri="{BB962C8B-B14F-4D97-AF65-F5344CB8AC3E}">
        <p14:creationId xmlns:p14="http://schemas.microsoft.com/office/powerpoint/2010/main" val="3511690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8" descr="Image result for too loud? image">
            <a:extLst>
              <a:ext uri="{FF2B5EF4-FFF2-40B4-BE49-F238E27FC236}">
                <a16:creationId xmlns:a16="http://schemas.microsoft.com/office/drawing/2014/main" id="{4A543729-3D79-4664-9562-96A155FFC3E8}"/>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11268" name="AutoShape 10" descr="Image result for too loud? image">
            <a:extLst>
              <a:ext uri="{FF2B5EF4-FFF2-40B4-BE49-F238E27FC236}">
                <a16:creationId xmlns:a16="http://schemas.microsoft.com/office/drawing/2014/main" id="{267E1316-69B2-4920-A58B-CF0B3839B2BE}"/>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6" name="Title 1">
            <a:extLst>
              <a:ext uri="{FF2B5EF4-FFF2-40B4-BE49-F238E27FC236}">
                <a16:creationId xmlns:a16="http://schemas.microsoft.com/office/drawing/2014/main" id="{8AE0487A-6EE7-4401-860B-E1C3E7B5CFCB}"/>
              </a:ext>
            </a:extLst>
          </p:cNvPr>
          <p:cNvSpPr txBox="1">
            <a:spLocks/>
          </p:cNvSpPr>
          <p:nvPr/>
        </p:nvSpPr>
        <p:spPr>
          <a:xfrm>
            <a:off x="2051720" y="5951020"/>
            <a:ext cx="5040560" cy="502316"/>
          </a:xfrm>
          <a:prstGeom prst="rect">
            <a:avLst/>
          </a:prstGeom>
          <a:solidFill>
            <a:srgbClr val="009E4F"/>
          </a:solidFill>
          <a:ln w="19050">
            <a:solidFill>
              <a:srgbClr val="009E4F"/>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GB" sz="2800" b="1" dirty="0">
                <a:solidFill>
                  <a:schemeClr val="bg1"/>
                </a:solidFill>
                <a:latin typeface="Calibri" panose="020F0502020204030204" pitchFamily="34" charset="0"/>
                <a:cs typeface="Calibri" panose="020F0502020204030204" pitchFamily="34" charset="0"/>
              </a:rPr>
              <a:t>What actions will we take?</a:t>
            </a:r>
            <a:endParaRPr lang="en-US" sz="28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A65140C-2795-4587-BF17-1BDED30CE4A8}"/>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grpSp>
        <p:nvGrpSpPr>
          <p:cNvPr id="16" name="Group 15">
            <a:extLst>
              <a:ext uri="{FF2B5EF4-FFF2-40B4-BE49-F238E27FC236}">
                <a16:creationId xmlns:a16="http://schemas.microsoft.com/office/drawing/2014/main" id="{FC01DF9D-EAAE-4209-977B-B8DDE0F29902}"/>
              </a:ext>
            </a:extLst>
          </p:cNvPr>
          <p:cNvGrpSpPr/>
          <p:nvPr/>
        </p:nvGrpSpPr>
        <p:grpSpPr>
          <a:xfrm>
            <a:off x="1256062" y="980728"/>
            <a:ext cx="5188146" cy="4840644"/>
            <a:chOff x="1115616" y="1052736"/>
            <a:chExt cx="5188146" cy="4840644"/>
          </a:xfrm>
        </p:grpSpPr>
        <p:pic>
          <p:nvPicPr>
            <p:cNvPr id="15" name="Picture 14" descr="A picture containing drawing&#10;&#10;Description automatically generated">
              <a:extLst>
                <a:ext uri="{FF2B5EF4-FFF2-40B4-BE49-F238E27FC236}">
                  <a16:creationId xmlns:a16="http://schemas.microsoft.com/office/drawing/2014/main" id="{398B1003-F063-4B15-8CD5-B47EE9EF9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143" y="1052736"/>
              <a:ext cx="5182049" cy="4840644"/>
            </a:xfrm>
            <a:prstGeom prst="rect">
              <a:avLst/>
            </a:prstGeom>
          </p:spPr>
        </p:pic>
        <p:grpSp>
          <p:nvGrpSpPr>
            <p:cNvPr id="7" name="Group 6">
              <a:extLst>
                <a:ext uri="{FF2B5EF4-FFF2-40B4-BE49-F238E27FC236}">
                  <a16:creationId xmlns:a16="http://schemas.microsoft.com/office/drawing/2014/main" id="{4FE84B9E-6841-4107-B186-E59C91A76DD9}"/>
                </a:ext>
              </a:extLst>
            </p:cNvPr>
            <p:cNvGrpSpPr/>
            <p:nvPr/>
          </p:nvGrpSpPr>
          <p:grpSpPr>
            <a:xfrm>
              <a:off x="1115616" y="1052736"/>
              <a:ext cx="5188146" cy="2492330"/>
              <a:chOff x="1187624" y="1008678"/>
              <a:chExt cx="5188146" cy="2492330"/>
            </a:xfrm>
          </p:grpSpPr>
          <p:pic>
            <p:nvPicPr>
              <p:cNvPr id="5" name="Picture 4" descr="A picture containing drawing&#10;&#10;Description automatically generated">
                <a:extLst>
                  <a:ext uri="{FF2B5EF4-FFF2-40B4-BE49-F238E27FC236}">
                    <a16:creationId xmlns:a16="http://schemas.microsoft.com/office/drawing/2014/main" id="{9713A238-2F01-411C-BD84-7ECB4EF71837}"/>
                  </a:ext>
                </a:extLst>
              </p:cNvPr>
              <p:cNvPicPr>
                <a:picLocks noChangeAspect="1"/>
              </p:cNvPicPr>
              <p:nvPr/>
            </p:nvPicPr>
            <p:blipFill rotWithShape="1">
              <a:blip r:embed="rId4">
                <a:extLst>
                  <a:ext uri="{28A0092B-C50C-407E-A947-70E740481C1C}">
                    <a14:useLocalDpi xmlns:a14="http://schemas.microsoft.com/office/drawing/2010/main" val="0"/>
                  </a:ext>
                </a:extLst>
              </a:blip>
              <a:srcRect b="48513"/>
              <a:stretch/>
            </p:blipFill>
            <p:spPr>
              <a:xfrm>
                <a:off x="1187624" y="1008678"/>
                <a:ext cx="5188146" cy="2492330"/>
              </a:xfrm>
              <a:prstGeom prst="rect">
                <a:avLst/>
              </a:prstGeom>
            </p:spPr>
          </p:pic>
          <p:sp>
            <p:nvSpPr>
              <p:cNvPr id="10" name="Rectangle 9">
                <a:extLst>
                  <a:ext uri="{FF2B5EF4-FFF2-40B4-BE49-F238E27FC236}">
                    <a16:creationId xmlns:a16="http://schemas.microsoft.com/office/drawing/2014/main" id="{107DFD88-DB37-43FB-BB28-478D5D07FE59}"/>
                  </a:ext>
                </a:extLst>
              </p:cNvPr>
              <p:cNvSpPr>
                <a:spLocks noChangeArrowheads="1"/>
              </p:cNvSpPr>
              <p:nvPr/>
            </p:nvSpPr>
            <p:spPr bwMode="auto">
              <a:xfrm>
                <a:off x="2197520" y="1772816"/>
                <a:ext cx="3314365" cy="1490536"/>
              </a:xfrm>
              <a:prstGeom prst="rect">
                <a:avLst/>
              </a:prstGeom>
              <a:solidFill>
                <a:schemeClr val="bg1"/>
              </a:solidFill>
              <a:ln>
                <a:noFill/>
              </a:ln>
            </p:spPr>
            <p:txBody>
              <a:bodyPr wrap="square">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algn="ctr" eaLnBrk="1" hangingPunct="1">
                  <a:lnSpc>
                    <a:spcPct val="110000"/>
                  </a:lnSpc>
                  <a:spcBef>
                    <a:spcPts val="300"/>
                  </a:spcBef>
                </a:pPr>
                <a:r>
                  <a:rPr lang="en-GB" altLang="en-US" sz="2800" dirty="0">
                    <a:latin typeface="Calibri" panose="020F0502020204030204" pitchFamily="34" charset="0"/>
                    <a:cs typeface="Calibri" panose="020F0502020204030204" pitchFamily="34" charset="0"/>
                  </a:rPr>
                  <a:t>Empowering the people most affected by climate change</a:t>
                </a:r>
                <a:endParaRPr lang="en-GB" altLang="en-US" sz="2800" b="1" dirty="0">
                  <a:solidFill>
                    <a:srgbClr val="6600CC"/>
                  </a:solidFill>
                  <a:latin typeface="Calibri" panose="020F0502020204030204" pitchFamily="34" charset="0"/>
                  <a:cs typeface="Calibri" panose="020F0502020204030204" pitchFamily="34" charset="0"/>
                </a:endParaRPr>
              </a:p>
            </p:txBody>
          </p:sp>
        </p:grpSp>
      </p:grpSp>
      <p:sp>
        <p:nvSpPr>
          <p:cNvPr id="11" name="Rectangle 10">
            <a:extLst>
              <a:ext uri="{FF2B5EF4-FFF2-40B4-BE49-F238E27FC236}">
                <a16:creationId xmlns:a16="http://schemas.microsoft.com/office/drawing/2014/main" id="{DC40AD63-DC1E-47C3-9F7B-0BB485D31E2D}"/>
              </a:ext>
            </a:extLst>
          </p:cNvPr>
          <p:cNvSpPr>
            <a:spLocks noChangeArrowheads="1"/>
          </p:cNvSpPr>
          <p:nvPr/>
        </p:nvSpPr>
        <p:spPr bwMode="auto">
          <a:xfrm>
            <a:off x="6660232" y="1700808"/>
            <a:ext cx="2158456" cy="279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Hopeful </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Creative</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Communal</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Spirit-filled</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Evidence</a:t>
            </a:r>
          </a:p>
          <a:p>
            <a:pPr eaLnBrk="1" hangingPunct="1">
              <a:lnSpc>
                <a:spcPct val="80000"/>
              </a:lnSpc>
              <a:spcBef>
                <a:spcPts val="300"/>
              </a:spcBef>
            </a:pPr>
            <a:r>
              <a:rPr lang="en-GB" altLang="en-US" sz="2800" dirty="0">
                <a:latin typeface="Calibri" panose="020F0502020204030204" pitchFamily="34" charset="0"/>
                <a:cs typeface="Calibri" panose="020F0502020204030204" pitchFamily="34" charset="0"/>
              </a:rPr>
              <a:t>       -based</a:t>
            </a:r>
          </a:p>
        </p:txBody>
      </p:sp>
    </p:spTree>
    <p:extLst>
      <p:ext uri="{BB962C8B-B14F-4D97-AF65-F5344CB8AC3E}">
        <p14:creationId xmlns:p14="http://schemas.microsoft.com/office/powerpoint/2010/main" val="37378531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F29AD5-B073-4B96-8779-8C556ACF3F50}"/>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pic>
        <p:nvPicPr>
          <p:cNvPr id="3" name="Picture 2" descr="A person standing next to a tree&#10;&#10;Description automatically generated">
            <a:extLst>
              <a:ext uri="{FF2B5EF4-FFF2-40B4-BE49-F238E27FC236}">
                <a16:creationId xmlns:a16="http://schemas.microsoft.com/office/drawing/2014/main" id="{4325583D-BF37-4793-8F43-BAC453198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02" y="1126484"/>
            <a:ext cx="7376396" cy="4356257"/>
          </a:xfrm>
          <a:prstGeom prst="rect">
            <a:avLst/>
          </a:prstGeom>
        </p:spPr>
      </p:pic>
      <p:sp>
        <p:nvSpPr>
          <p:cNvPr id="6" name="Rectangle 5">
            <a:extLst>
              <a:ext uri="{FF2B5EF4-FFF2-40B4-BE49-F238E27FC236}">
                <a16:creationId xmlns:a16="http://schemas.microsoft.com/office/drawing/2014/main" id="{F477B6E7-C75B-4EE8-8AFD-CB2982088F0A}"/>
              </a:ext>
            </a:extLst>
          </p:cNvPr>
          <p:cNvSpPr/>
          <p:nvPr/>
        </p:nvSpPr>
        <p:spPr>
          <a:xfrm>
            <a:off x="359532" y="5589240"/>
            <a:ext cx="8424936" cy="984885"/>
          </a:xfrm>
          <a:prstGeom prst="rect">
            <a:avLst/>
          </a:prstGeom>
        </p:spPr>
        <p:txBody>
          <a:bodyPr wrap="square">
            <a:spAutoFit/>
          </a:bodyPr>
          <a:lstStyle/>
          <a:p>
            <a:pPr algn="ctr"/>
            <a:r>
              <a:rPr lang="en-GB" sz="2800" dirty="0">
                <a:latin typeface="Calibri" panose="020F0502020204030204" pitchFamily="34" charset="0"/>
                <a:cs typeface="Calibri" panose="020F0502020204030204" pitchFamily="34" charset="0"/>
              </a:rPr>
              <a:t>We cannot solve our problems with the same thinking we used when we created them. (Albert Einstein)</a:t>
            </a:r>
          </a:p>
        </p:txBody>
      </p:sp>
    </p:spTree>
    <p:extLst>
      <p:ext uri="{BB962C8B-B14F-4D97-AF65-F5344CB8AC3E}">
        <p14:creationId xmlns:p14="http://schemas.microsoft.com/office/powerpoint/2010/main" val="3292929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8" descr="Image result for too loud? image">
            <a:extLst>
              <a:ext uri="{FF2B5EF4-FFF2-40B4-BE49-F238E27FC236}">
                <a16:creationId xmlns:a16="http://schemas.microsoft.com/office/drawing/2014/main" id="{4A543729-3D79-4664-9562-96A155FFC3E8}"/>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11268" name="AutoShape 10" descr="Image result for too loud? image">
            <a:extLst>
              <a:ext uri="{FF2B5EF4-FFF2-40B4-BE49-F238E27FC236}">
                <a16:creationId xmlns:a16="http://schemas.microsoft.com/office/drawing/2014/main" id="{267E1316-69B2-4920-A58B-CF0B3839B2BE}"/>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8" name="Rectangle 7">
            <a:extLst>
              <a:ext uri="{FF2B5EF4-FFF2-40B4-BE49-F238E27FC236}">
                <a16:creationId xmlns:a16="http://schemas.microsoft.com/office/drawing/2014/main" id="{AA65140C-2795-4587-BF17-1BDED30CE4A8}"/>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grpSp>
        <p:nvGrpSpPr>
          <p:cNvPr id="27" name="Group 26">
            <a:extLst>
              <a:ext uri="{FF2B5EF4-FFF2-40B4-BE49-F238E27FC236}">
                <a16:creationId xmlns:a16="http://schemas.microsoft.com/office/drawing/2014/main" id="{CD294D4D-3622-4645-8342-BB19D439B41E}"/>
              </a:ext>
            </a:extLst>
          </p:cNvPr>
          <p:cNvGrpSpPr/>
          <p:nvPr/>
        </p:nvGrpSpPr>
        <p:grpSpPr>
          <a:xfrm>
            <a:off x="1256062" y="980728"/>
            <a:ext cx="5188146" cy="4896544"/>
            <a:chOff x="1256062" y="980728"/>
            <a:chExt cx="5188146" cy="4896544"/>
          </a:xfrm>
        </p:grpSpPr>
        <p:pic>
          <p:nvPicPr>
            <p:cNvPr id="7" name="Picture 6" descr="A picture containing drawing&#10;&#10;Description automatically generated">
              <a:extLst>
                <a:ext uri="{FF2B5EF4-FFF2-40B4-BE49-F238E27FC236}">
                  <a16:creationId xmlns:a16="http://schemas.microsoft.com/office/drawing/2014/main" id="{C0BCF31A-D52D-4945-8895-0D68975297E7}"/>
                </a:ext>
              </a:extLst>
            </p:cNvPr>
            <p:cNvPicPr>
              <a:picLocks noChangeAspect="1"/>
            </p:cNvPicPr>
            <p:nvPr/>
          </p:nvPicPr>
          <p:blipFill rotWithShape="1">
            <a:blip r:embed="rId3">
              <a:extLst>
                <a:ext uri="{28A0092B-C50C-407E-A947-70E740481C1C}">
                  <a14:useLocalDpi xmlns:a14="http://schemas.microsoft.com/office/drawing/2010/main" val="0"/>
                </a:ext>
              </a:extLst>
            </a:blip>
            <a:srcRect t="50578" r="49965" b="-1155"/>
            <a:stretch/>
          </p:blipFill>
          <p:spPr>
            <a:xfrm>
              <a:off x="1256062" y="3429000"/>
              <a:ext cx="2595858" cy="2448272"/>
            </a:xfrm>
            <a:prstGeom prst="rect">
              <a:avLst/>
            </a:prstGeom>
          </p:spPr>
        </p:pic>
        <p:sp>
          <p:nvSpPr>
            <p:cNvPr id="16" name="Rectangle 15">
              <a:extLst>
                <a:ext uri="{FF2B5EF4-FFF2-40B4-BE49-F238E27FC236}">
                  <a16:creationId xmlns:a16="http://schemas.microsoft.com/office/drawing/2014/main" id="{B87B5774-A362-415E-83DD-EED1A8D73215}"/>
                </a:ext>
              </a:extLst>
            </p:cNvPr>
            <p:cNvSpPr>
              <a:spLocks noChangeArrowheads="1"/>
            </p:cNvSpPr>
            <p:nvPr/>
          </p:nvSpPr>
          <p:spPr bwMode="auto">
            <a:xfrm>
              <a:off x="1907704" y="3491929"/>
              <a:ext cx="1872208" cy="1338828"/>
            </a:xfrm>
            <a:prstGeom prst="rect">
              <a:avLst/>
            </a:prstGeom>
            <a:solidFill>
              <a:schemeClr val="bg1"/>
            </a:solidFill>
            <a:ln>
              <a:noFill/>
            </a:ln>
          </p:spPr>
          <p:txBody>
            <a:bodyPr wrap="square" lIns="36000" tIns="0">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algn="ctr" eaLnBrk="1" hangingPunct="1">
                <a:spcBef>
                  <a:spcPts val="300"/>
                </a:spcBef>
              </a:pPr>
              <a:r>
                <a:rPr lang="en-GB" altLang="en-US" sz="2800" dirty="0">
                  <a:latin typeface="Calibri" panose="020F0502020204030204" pitchFamily="34" charset="0"/>
                  <a:cs typeface="Calibri" panose="020F0502020204030204" pitchFamily="34" charset="0"/>
                </a:rPr>
                <a:t>Responsible for our    own lives</a:t>
              </a:r>
              <a:endParaRPr lang="en-GB" altLang="en-US" sz="2800" b="1" dirty="0">
                <a:solidFill>
                  <a:srgbClr val="6600CC"/>
                </a:solidFill>
                <a:latin typeface="Calibri" panose="020F0502020204030204" pitchFamily="34" charset="0"/>
                <a:cs typeface="Calibri" panose="020F0502020204030204" pitchFamily="34" charset="0"/>
              </a:endParaRPr>
            </a:p>
          </p:txBody>
        </p:sp>
        <p:pic>
          <p:nvPicPr>
            <p:cNvPr id="15" name="Picture 14" descr="A picture containing drawing&#10;&#10;Description automatically generated">
              <a:extLst>
                <a:ext uri="{FF2B5EF4-FFF2-40B4-BE49-F238E27FC236}">
                  <a16:creationId xmlns:a16="http://schemas.microsoft.com/office/drawing/2014/main" id="{381A97F3-62F5-4601-907C-73B0F2EA2C93}"/>
                </a:ext>
              </a:extLst>
            </p:cNvPr>
            <p:cNvPicPr>
              <a:picLocks noChangeAspect="1"/>
            </p:cNvPicPr>
            <p:nvPr/>
          </p:nvPicPr>
          <p:blipFill rotWithShape="1">
            <a:blip r:embed="rId4">
              <a:extLst>
                <a:ext uri="{28A0092B-C50C-407E-A947-70E740481C1C}">
                  <a14:useLocalDpi xmlns:a14="http://schemas.microsoft.com/office/drawing/2010/main" val="0"/>
                </a:ext>
              </a:extLst>
            </a:blip>
            <a:srcRect b="49459"/>
            <a:stretch/>
          </p:blipFill>
          <p:spPr>
            <a:xfrm>
              <a:off x="1262159" y="980728"/>
              <a:ext cx="5182049" cy="2446532"/>
            </a:xfrm>
            <a:prstGeom prst="rect">
              <a:avLst/>
            </a:prstGeom>
          </p:spPr>
        </p:pic>
      </p:grpSp>
      <p:pic>
        <p:nvPicPr>
          <p:cNvPr id="20" name="Picture 19" descr="A picture containing drawing&#10;&#10;Description automatically generated">
            <a:extLst>
              <a:ext uri="{FF2B5EF4-FFF2-40B4-BE49-F238E27FC236}">
                <a16:creationId xmlns:a16="http://schemas.microsoft.com/office/drawing/2014/main" id="{E9D5F911-BB0B-4BC7-B095-E0BF8EFB34F2}"/>
              </a:ext>
            </a:extLst>
          </p:cNvPr>
          <p:cNvPicPr>
            <a:picLocks noChangeAspect="1"/>
          </p:cNvPicPr>
          <p:nvPr/>
        </p:nvPicPr>
        <p:blipFill rotWithShape="1">
          <a:blip r:embed="rId5">
            <a:extLst>
              <a:ext uri="{28A0092B-C50C-407E-A947-70E740481C1C}">
                <a14:useLocalDpi xmlns:a14="http://schemas.microsoft.com/office/drawing/2010/main" val="0"/>
              </a:ext>
            </a:extLst>
          </a:blip>
          <a:srcRect l="-784" t="14171" r="784" b="16518"/>
          <a:stretch/>
        </p:blipFill>
        <p:spPr>
          <a:xfrm>
            <a:off x="3067467" y="1214317"/>
            <a:ext cx="1559238" cy="954108"/>
          </a:xfrm>
          <a:prstGeom prst="rect">
            <a:avLst/>
          </a:prstGeom>
        </p:spPr>
      </p:pic>
      <p:pic>
        <p:nvPicPr>
          <p:cNvPr id="22" name="Picture 21" descr="A large sandwich sitting on top of a table&#10;&#10;Description automatically generated">
            <a:extLst>
              <a:ext uri="{FF2B5EF4-FFF2-40B4-BE49-F238E27FC236}">
                <a16:creationId xmlns:a16="http://schemas.microsoft.com/office/drawing/2014/main" id="{5F594CE7-655F-4CCA-92E4-45A2E55B6F95}"/>
              </a:ext>
            </a:extLst>
          </p:cNvPr>
          <p:cNvPicPr>
            <a:picLocks noChangeAspect="1"/>
          </p:cNvPicPr>
          <p:nvPr/>
        </p:nvPicPr>
        <p:blipFill rotWithShape="1">
          <a:blip r:embed="rId6">
            <a:extLst>
              <a:ext uri="{28A0092B-C50C-407E-A947-70E740481C1C}">
                <a14:useLocalDpi xmlns:a14="http://schemas.microsoft.com/office/drawing/2010/main" val="0"/>
              </a:ext>
            </a:extLst>
          </a:blip>
          <a:srcRect l="16366" r="18338"/>
          <a:stretch/>
        </p:blipFill>
        <p:spPr>
          <a:xfrm>
            <a:off x="3414758" y="2277107"/>
            <a:ext cx="1152128" cy="1085838"/>
          </a:xfrm>
          <a:prstGeom prst="rect">
            <a:avLst/>
          </a:prstGeom>
        </p:spPr>
      </p:pic>
      <p:pic>
        <p:nvPicPr>
          <p:cNvPr id="24" name="Picture 23" descr="A close up of a car&#10;&#10;Description automatically generated">
            <a:extLst>
              <a:ext uri="{FF2B5EF4-FFF2-40B4-BE49-F238E27FC236}">
                <a16:creationId xmlns:a16="http://schemas.microsoft.com/office/drawing/2014/main" id="{BF20A2CF-1346-48D0-A3B0-7F10D7BF8E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4846" y="2262695"/>
            <a:ext cx="1446889" cy="954108"/>
          </a:xfrm>
          <a:prstGeom prst="rect">
            <a:avLst/>
          </a:prstGeom>
        </p:spPr>
      </p:pic>
      <p:pic>
        <p:nvPicPr>
          <p:cNvPr id="26" name="Picture 25" descr="A picture containing drawing, object&#10;&#10;Description automatically generated">
            <a:extLst>
              <a:ext uri="{FF2B5EF4-FFF2-40B4-BE49-F238E27FC236}">
                <a16:creationId xmlns:a16="http://schemas.microsoft.com/office/drawing/2014/main" id="{E36E6952-3D46-4938-923C-4E22BA876C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9007" y="2204864"/>
            <a:ext cx="1115699" cy="1108682"/>
          </a:xfrm>
          <a:prstGeom prst="rect">
            <a:avLst/>
          </a:prstGeom>
        </p:spPr>
      </p:pic>
      <p:sp>
        <p:nvSpPr>
          <p:cNvPr id="29" name="Rectangle 28">
            <a:extLst>
              <a:ext uri="{FF2B5EF4-FFF2-40B4-BE49-F238E27FC236}">
                <a16:creationId xmlns:a16="http://schemas.microsoft.com/office/drawing/2014/main" id="{88942E21-260F-40FA-AB30-B13C393D4969}"/>
              </a:ext>
            </a:extLst>
          </p:cNvPr>
          <p:cNvSpPr>
            <a:spLocks noChangeArrowheads="1"/>
          </p:cNvSpPr>
          <p:nvPr/>
        </p:nvSpPr>
        <p:spPr bwMode="auto">
          <a:xfrm>
            <a:off x="3851920" y="3638123"/>
            <a:ext cx="5310676"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Change our lifestyle</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All Saints environment group</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Carbon offset with Eagles Malawi</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Campaign – ‘The Big Shift’ (CA)</a:t>
            </a:r>
          </a:p>
        </p:txBody>
      </p:sp>
      <p:sp>
        <p:nvSpPr>
          <p:cNvPr id="32" name="Title 1">
            <a:extLst>
              <a:ext uri="{FF2B5EF4-FFF2-40B4-BE49-F238E27FC236}">
                <a16:creationId xmlns:a16="http://schemas.microsoft.com/office/drawing/2014/main" id="{D3297C4F-83A4-4009-A6BB-4D5772FDBF6E}"/>
              </a:ext>
            </a:extLst>
          </p:cNvPr>
          <p:cNvSpPr txBox="1">
            <a:spLocks/>
          </p:cNvSpPr>
          <p:nvPr/>
        </p:nvSpPr>
        <p:spPr>
          <a:xfrm>
            <a:off x="2051720" y="5951020"/>
            <a:ext cx="5040560" cy="502316"/>
          </a:xfrm>
          <a:prstGeom prst="rect">
            <a:avLst/>
          </a:prstGeom>
          <a:solidFill>
            <a:srgbClr val="009E4F"/>
          </a:solidFill>
          <a:ln w="19050">
            <a:solidFill>
              <a:srgbClr val="009E4F"/>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GB" sz="2800" b="1" dirty="0">
                <a:solidFill>
                  <a:schemeClr val="bg1"/>
                </a:solidFill>
                <a:latin typeface="Calibri" panose="020F0502020204030204" pitchFamily="34" charset="0"/>
                <a:cs typeface="Calibri" panose="020F0502020204030204" pitchFamily="34" charset="0"/>
              </a:rPr>
              <a:t>What actions will we take?</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41895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childTnLst>
                          </p:cTn>
                        </p:par>
                        <p:par>
                          <p:cTn id="22" fill="hold">
                            <p:stCondLst>
                              <p:cond delay="60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childTnLst>
                          </p:cTn>
                        </p:par>
                        <p:par>
                          <p:cTn id="26" fill="hold">
                            <p:stCondLst>
                              <p:cond delay="8000"/>
                            </p:stCondLst>
                            <p:childTnLst>
                              <p:par>
                                <p:cTn id="27" presetID="10"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0"/>
                                        <p:tgtEl>
                                          <p:spTgt spid="26"/>
                                        </p:tgtEl>
                                      </p:cBhvr>
                                    </p:animEffect>
                                  </p:childTnLst>
                                </p:cTn>
                              </p:par>
                            </p:childTnLst>
                          </p:cTn>
                        </p:par>
                        <p:par>
                          <p:cTn id="30" fill="hold">
                            <p:stCondLst>
                              <p:cond delay="10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FCE9690D-ADDC-4255-BAD4-588CD1488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927" y="980728"/>
            <a:ext cx="5188146" cy="4840644"/>
          </a:xfrm>
          <a:prstGeom prst="rect">
            <a:avLst/>
          </a:prstGeom>
        </p:spPr>
      </p:pic>
      <p:sp>
        <p:nvSpPr>
          <p:cNvPr id="11267" name="AutoShape 8" descr="Image result for too loud? image">
            <a:extLst>
              <a:ext uri="{FF2B5EF4-FFF2-40B4-BE49-F238E27FC236}">
                <a16:creationId xmlns:a16="http://schemas.microsoft.com/office/drawing/2014/main" id="{4A543729-3D79-4664-9562-96A155FFC3E8}"/>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11268" name="AutoShape 10" descr="Image result for too loud? image">
            <a:extLst>
              <a:ext uri="{FF2B5EF4-FFF2-40B4-BE49-F238E27FC236}">
                <a16:creationId xmlns:a16="http://schemas.microsoft.com/office/drawing/2014/main" id="{267E1316-69B2-4920-A58B-CF0B3839B2BE}"/>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8" name="Rectangle 7">
            <a:extLst>
              <a:ext uri="{FF2B5EF4-FFF2-40B4-BE49-F238E27FC236}">
                <a16:creationId xmlns:a16="http://schemas.microsoft.com/office/drawing/2014/main" id="{AA65140C-2795-4587-BF17-1BDED30CE4A8}"/>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sp>
        <p:nvSpPr>
          <p:cNvPr id="16" name="Rectangle 15">
            <a:extLst>
              <a:ext uri="{FF2B5EF4-FFF2-40B4-BE49-F238E27FC236}">
                <a16:creationId xmlns:a16="http://schemas.microsoft.com/office/drawing/2014/main" id="{B87B5774-A362-415E-83DD-EED1A8D73215}"/>
              </a:ext>
            </a:extLst>
          </p:cNvPr>
          <p:cNvSpPr>
            <a:spLocks noChangeArrowheads="1"/>
          </p:cNvSpPr>
          <p:nvPr/>
        </p:nvSpPr>
        <p:spPr bwMode="auto">
          <a:xfrm>
            <a:off x="2627784" y="3645024"/>
            <a:ext cx="1872208" cy="1338828"/>
          </a:xfrm>
          <a:prstGeom prst="rect">
            <a:avLst/>
          </a:prstGeom>
          <a:solidFill>
            <a:schemeClr val="bg1"/>
          </a:solidFill>
          <a:ln>
            <a:noFill/>
          </a:ln>
        </p:spPr>
        <p:txBody>
          <a:bodyPr wrap="square" lIns="36000" tIns="0">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algn="ctr" eaLnBrk="1" hangingPunct="1">
              <a:spcBef>
                <a:spcPts val="300"/>
              </a:spcBef>
            </a:pPr>
            <a:r>
              <a:rPr lang="en-GB" altLang="en-US" sz="2800" dirty="0">
                <a:latin typeface="Calibri" panose="020F0502020204030204" pitchFamily="34" charset="0"/>
                <a:cs typeface="Calibri" panose="020F0502020204030204" pitchFamily="34" charset="0"/>
              </a:rPr>
              <a:t>Responsible for our    own lives</a:t>
            </a:r>
            <a:endParaRPr lang="en-GB" altLang="en-US" sz="2800" b="1" dirty="0">
              <a:solidFill>
                <a:srgbClr val="6600CC"/>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6DED3C9B-52C8-41D1-9869-70FA4A23D733}"/>
              </a:ext>
            </a:extLst>
          </p:cNvPr>
          <p:cNvSpPr>
            <a:spLocks noChangeArrowheads="1"/>
          </p:cNvSpPr>
          <p:nvPr/>
        </p:nvSpPr>
        <p:spPr bwMode="auto">
          <a:xfrm>
            <a:off x="2914817" y="1701871"/>
            <a:ext cx="3314365" cy="1490536"/>
          </a:xfrm>
          <a:prstGeom prst="rect">
            <a:avLst/>
          </a:prstGeom>
          <a:solidFill>
            <a:schemeClr val="bg1"/>
          </a:solidFill>
          <a:ln>
            <a:noFill/>
          </a:ln>
        </p:spPr>
        <p:txBody>
          <a:bodyPr wrap="square">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algn="ctr" eaLnBrk="1" hangingPunct="1">
              <a:lnSpc>
                <a:spcPct val="110000"/>
              </a:lnSpc>
              <a:spcBef>
                <a:spcPts val="300"/>
              </a:spcBef>
            </a:pPr>
            <a:r>
              <a:rPr lang="en-GB" altLang="en-US" sz="2800" dirty="0">
                <a:latin typeface="Calibri" panose="020F0502020204030204" pitchFamily="34" charset="0"/>
                <a:cs typeface="Calibri" panose="020F0502020204030204" pitchFamily="34" charset="0"/>
              </a:rPr>
              <a:t>Empowering the people most affected by climate change</a:t>
            </a:r>
            <a:endParaRPr lang="en-GB" altLang="en-US" sz="2800" b="1" dirty="0">
              <a:solidFill>
                <a:srgbClr val="6600CC"/>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87B31A50-37CD-4EC8-9CEC-04D208A94D51}"/>
              </a:ext>
            </a:extLst>
          </p:cNvPr>
          <p:cNvSpPr>
            <a:spLocks noChangeArrowheads="1"/>
          </p:cNvSpPr>
          <p:nvPr/>
        </p:nvSpPr>
        <p:spPr bwMode="auto">
          <a:xfrm>
            <a:off x="4572000" y="3645024"/>
            <a:ext cx="1872208" cy="1338828"/>
          </a:xfrm>
          <a:prstGeom prst="rect">
            <a:avLst/>
          </a:prstGeom>
          <a:solidFill>
            <a:schemeClr val="bg1"/>
          </a:solidFill>
          <a:ln>
            <a:noFill/>
          </a:ln>
        </p:spPr>
        <p:txBody>
          <a:bodyPr wrap="square" lIns="36000" tIns="0">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algn="ctr" eaLnBrk="1" hangingPunct="1">
              <a:spcBef>
                <a:spcPts val="300"/>
              </a:spcBef>
            </a:pPr>
            <a:r>
              <a:rPr lang="en-GB" altLang="en-US" sz="2800" dirty="0">
                <a:latin typeface="Calibri" panose="020F0502020204030204" pitchFamily="34" charset="0"/>
                <a:cs typeface="Calibri" panose="020F0502020204030204" pitchFamily="34" charset="0"/>
              </a:rPr>
              <a:t>Releasing our young people</a:t>
            </a:r>
            <a:endParaRPr lang="en-GB" altLang="en-US" sz="2800" b="1" dirty="0">
              <a:solidFill>
                <a:srgbClr val="6600CC"/>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FBA34CF7-6A43-44CB-B94B-78006CACA48E}"/>
              </a:ext>
            </a:extLst>
          </p:cNvPr>
          <p:cNvSpPr>
            <a:spLocks noChangeArrowheads="1"/>
          </p:cNvSpPr>
          <p:nvPr/>
        </p:nvSpPr>
        <p:spPr bwMode="auto">
          <a:xfrm>
            <a:off x="7020272" y="764704"/>
            <a:ext cx="2158456" cy="279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900">
                <a:solidFill>
                  <a:schemeClr val="tx1"/>
                </a:solidFill>
                <a:latin typeface="Trebuchet MS" panose="020B0603020202020204" pitchFamily="34" charset="0"/>
              </a:defRPr>
            </a:lvl1pPr>
            <a:lvl2pPr marL="742950" indent="-285750">
              <a:defRPr sz="2900">
                <a:solidFill>
                  <a:schemeClr val="tx1"/>
                </a:solidFill>
                <a:latin typeface="Trebuchet MS" panose="020B0603020202020204" pitchFamily="34" charset="0"/>
              </a:defRPr>
            </a:lvl2pPr>
            <a:lvl3pPr marL="1143000" indent="-228600">
              <a:defRPr sz="2900">
                <a:solidFill>
                  <a:schemeClr val="tx1"/>
                </a:solidFill>
                <a:latin typeface="Trebuchet MS" panose="020B0603020202020204" pitchFamily="34" charset="0"/>
              </a:defRPr>
            </a:lvl3pPr>
            <a:lvl4pPr marL="1600200" indent="-228600">
              <a:defRPr sz="2900">
                <a:solidFill>
                  <a:schemeClr val="tx1"/>
                </a:solidFill>
                <a:latin typeface="Trebuchet MS" panose="020B0603020202020204" pitchFamily="34" charset="0"/>
              </a:defRPr>
            </a:lvl4pPr>
            <a:lvl5pPr marL="2057400" indent="-228600">
              <a:defRPr sz="2900">
                <a:solidFill>
                  <a:schemeClr val="tx1"/>
                </a:solidFill>
                <a:latin typeface="Trebuchet MS" panose="020B0603020202020204" pitchFamily="34" charset="0"/>
              </a:defRPr>
            </a:lvl5pPr>
            <a:lvl6pPr marL="2514600" indent="-228600" eaLnBrk="0" fontAlgn="base" hangingPunct="0">
              <a:spcBef>
                <a:spcPct val="0"/>
              </a:spcBef>
              <a:spcAft>
                <a:spcPct val="0"/>
              </a:spcAft>
              <a:defRPr sz="2900">
                <a:solidFill>
                  <a:schemeClr val="tx1"/>
                </a:solidFill>
                <a:latin typeface="Trebuchet MS" panose="020B0603020202020204" pitchFamily="34" charset="0"/>
              </a:defRPr>
            </a:lvl6pPr>
            <a:lvl7pPr marL="2971800" indent="-228600" eaLnBrk="0" fontAlgn="base" hangingPunct="0">
              <a:spcBef>
                <a:spcPct val="0"/>
              </a:spcBef>
              <a:spcAft>
                <a:spcPct val="0"/>
              </a:spcAft>
              <a:defRPr sz="2900">
                <a:solidFill>
                  <a:schemeClr val="tx1"/>
                </a:solidFill>
                <a:latin typeface="Trebuchet MS" panose="020B0603020202020204" pitchFamily="34" charset="0"/>
              </a:defRPr>
            </a:lvl7pPr>
            <a:lvl8pPr marL="3429000" indent="-228600" eaLnBrk="0" fontAlgn="base" hangingPunct="0">
              <a:spcBef>
                <a:spcPct val="0"/>
              </a:spcBef>
              <a:spcAft>
                <a:spcPct val="0"/>
              </a:spcAft>
              <a:defRPr sz="2900">
                <a:solidFill>
                  <a:schemeClr val="tx1"/>
                </a:solidFill>
                <a:latin typeface="Trebuchet MS" panose="020B0603020202020204" pitchFamily="34" charset="0"/>
              </a:defRPr>
            </a:lvl8pPr>
            <a:lvl9pPr marL="3886200" indent="-228600" eaLnBrk="0" fontAlgn="base" hangingPunct="0">
              <a:spcBef>
                <a:spcPct val="0"/>
              </a:spcBef>
              <a:spcAft>
                <a:spcPct val="0"/>
              </a:spcAft>
              <a:defRPr sz="2900">
                <a:solidFill>
                  <a:schemeClr val="tx1"/>
                </a:solidFill>
                <a:latin typeface="Trebuchet MS" panose="020B0603020202020204" pitchFamily="34" charset="0"/>
              </a:defRPr>
            </a:lvl9pPr>
          </a:lstStyle>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Hopeful </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Creative</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Communal</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Spirit-filled</a:t>
            </a:r>
          </a:p>
          <a:p>
            <a:pPr marL="285750" indent="-285750" eaLnBrk="1" hangingPunct="1">
              <a:spcBef>
                <a:spcPts val="300"/>
              </a:spcBef>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Evidence</a:t>
            </a:r>
          </a:p>
          <a:p>
            <a:pPr eaLnBrk="1" hangingPunct="1">
              <a:lnSpc>
                <a:spcPct val="80000"/>
              </a:lnSpc>
              <a:spcBef>
                <a:spcPts val="300"/>
              </a:spcBef>
            </a:pPr>
            <a:r>
              <a:rPr lang="en-GB" altLang="en-US" sz="2800" dirty="0">
                <a:latin typeface="Calibri" panose="020F0502020204030204" pitchFamily="34" charset="0"/>
                <a:cs typeface="Calibri" panose="020F0502020204030204" pitchFamily="34" charset="0"/>
              </a:rPr>
              <a:t>       -based</a:t>
            </a:r>
          </a:p>
        </p:txBody>
      </p:sp>
      <p:sp>
        <p:nvSpPr>
          <p:cNvPr id="23" name="Title 1">
            <a:extLst>
              <a:ext uri="{FF2B5EF4-FFF2-40B4-BE49-F238E27FC236}">
                <a16:creationId xmlns:a16="http://schemas.microsoft.com/office/drawing/2014/main" id="{8159F77F-2C7B-4E7A-9C1F-046800126C11}"/>
              </a:ext>
            </a:extLst>
          </p:cNvPr>
          <p:cNvSpPr txBox="1">
            <a:spLocks/>
          </p:cNvSpPr>
          <p:nvPr/>
        </p:nvSpPr>
        <p:spPr>
          <a:xfrm>
            <a:off x="1043608" y="5951020"/>
            <a:ext cx="7056784" cy="646332"/>
          </a:xfrm>
          <a:prstGeom prst="rect">
            <a:avLst/>
          </a:prstGeom>
          <a:solidFill>
            <a:srgbClr val="009E4F"/>
          </a:solidFill>
          <a:ln w="19050">
            <a:solidFill>
              <a:srgbClr val="009E4F"/>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2800" b="1" dirty="0">
                <a:solidFill>
                  <a:schemeClr val="bg1"/>
                </a:solidFill>
                <a:latin typeface="Calibri" panose="020F0502020204030204" pitchFamily="34" charset="0"/>
                <a:cs typeface="Calibri" panose="020F0502020204030204" pitchFamily="34" charset="0"/>
              </a:rPr>
              <a:t>Restoring, reconciling and reigning with God</a:t>
            </a:r>
          </a:p>
        </p:txBody>
      </p:sp>
    </p:spTree>
    <p:extLst>
      <p:ext uri="{BB962C8B-B14F-4D97-AF65-F5344CB8AC3E}">
        <p14:creationId xmlns:p14="http://schemas.microsoft.com/office/powerpoint/2010/main" val="15020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1"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8" descr="Image result for too loud? image">
            <a:extLst>
              <a:ext uri="{FF2B5EF4-FFF2-40B4-BE49-F238E27FC236}">
                <a16:creationId xmlns:a16="http://schemas.microsoft.com/office/drawing/2014/main" id="{FC3AC55C-857E-4D6F-870F-2C3D7D9B64BF}"/>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9220" name="AutoShape 10" descr="Image result for too loud? image">
            <a:extLst>
              <a:ext uri="{FF2B5EF4-FFF2-40B4-BE49-F238E27FC236}">
                <a16:creationId xmlns:a16="http://schemas.microsoft.com/office/drawing/2014/main" id="{FA89749F-2B6D-41EC-A24F-1663CE8122B7}"/>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pic>
        <p:nvPicPr>
          <p:cNvPr id="5" name="Picture 4" descr="A person standing on top of a grass covered field&#10;&#10;Description automatically generated">
            <a:extLst>
              <a:ext uri="{FF2B5EF4-FFF2-40B4-BE49-F238E27FC236}">
                <a16:creationId xmlns:a16="http://schemas.microsoft.com/office/drawing/2014/main" id="{5E5106B8-C3A3-4873-B594-DBCBB43ABC43}"/>
              </a:ext>
            </a:extLst>
          </p:cNvPr>
          <p:cNvPicPr>
            <a:picLocks noChangeAspect="1"/>
          </p:cNvPicPr>
          <p:nvPr/>
        </p:nvPicPr>
        <p:blipFill rotWithShape="1">
          <a:blip r:embed="rId3">
            <a:extLst>
              <a:ext uri="{28A0092B-C50C-407E-A947-70E740481C1C}">
                <a14:useLocalDpi xmlns:a14="http://schemas.microsoft.com/office/drawing/2010/main" val="0"/>
              </a:ext>
            </a:extLst>
          </a:blip>
          <a:srcRect l="2020" r="2725" b="15900"/>
          <a:stretch/>
        </p:blipFill>
        <p:spPr>
          <a:xfrm>
            <a:off x="1907704" y="764704"/>
            <a:ext cx="5328592" cy="3528393"/>
          </a:xfrm>
          <a:prstGeom prst="rect">
            <a:avLst/>
          </a:prstGeom>
          <a:ln w="25400">
            <a:solidFill>
              <a:srgbClr val="00B050"/>
            </a:solidFill>
          </a:ln>
        </p:spPr>
      </p:pic>
      <p:sp>
        <p:nvSpPr>
          <p:cNvPr id="9" name="Text Placeholder 3">
            <a:extLst>
              <a:ext uri="{FF2B5EF4-FFF2-40B4-BE49-F238E27FC236}">
                <a16:creationId xmlns:a16="http://schemas.microsoft.com/office/drawing/2014/main" id="{637343C3-95D5-4BC5-A6FC-6C9C4C551785}"/>
              </a:ext>
            </a:extLst>
          </p:cNvPr>
          <p:cNvSpPr txBox="1">
            <a:spLocks/>
          </p:cNvSpPr>
          <p:nvPr/>
        </p:nvSpPr>
        <p:spPr>
          <a:xfrm>
            <a:off x="107504" y="4293096"/>
            <a:ext cx="8856984" cy="1015008"/>
          </a:xfrm>
          <a:prstGeom prst="rect">
            <a:avLst/>
          </a:prstGeom>
        </p:spPr>
        <p:txBody>
          <a:bodyPr>
            <a:noAutofit/>
          </a:bodyPr>
          <a:lstStyle>
            <a:lvl1pPr marL="228600" indent="-182563" algn="l" rtl="0" eaLnBrk="0" fontAlgn="base" hangingPunct="0">
              <a:spcBef>
                <a:spcPct val="20000"/>
              </a:spcBef>
              <a:spcAft>
                <a:spcPts val="300"/>
              </a:spcAft>
              <a:buClr>
                <a:srgbClr val="3C536F"/>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3C536F"/>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3C536F"/>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3C536F"/>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3C536F"/>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lnSpc>
                <a:spcPct val="110000"/>
              </a:lnSpc>
              <a:spcBef>
                <a:spcPts val="0"/>
              </a:spcBef>
              <a:spcAft>
                <a:spcPts val="0"/>
              </a:spcAft>
              <a:buNone/>
            </a:pPr>
            <a:r>
              <a:rPr lang="en-GB" sz="2800" dirty="0">
                <a:latin typeface="Calibri" panose="020F0502020204030204" pitchFamily="34" charset="0"/>
                <a:cs typeface="Calibri" panose="020F0502020204030204" pitchFamily="34" charset="0"/>
              </a:rPr>
              <a:t>“This old lady’s crops were washed away because of the rain. She is not strong; farming is difficult. She had worked so hard, using all her energy to grow food but now she has lost everything. It was difficult for me to take this photo as she was in tears. But she wanted to tell her story...”</a:t>
            </a:r>
            <a:endParaRPr lang="en-US" sz="28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EFE389E0-7C15-4385-9C6B-E3982898AA40}"/>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9219"/>
                                        </p:tgtEl>
                                        <p:attrNameLst>
                                          <p:attrName>style.visibility</p:attrName>
                                        </p:attrNameLst>
                                      </p:cBhvr>
                                      <p:to>
                                        <p:strVal val="visible"/>
                                      </p:to>
                                    </p:set>
                                    <p:animEffect transition="in" filter="fade">
                                      <p:cBhvr>
                                        <p:cTn id="13" dur="2000"/>
                                        <p:tgtEl>
                                          <p:spTgt spid="9219"/>
                                        </p:tgtEl>
                                      </p:cBhvr>
                                    </p:animEffect>
                                  </p:childTnLst>
                                </p:cTn>
                              </p:par>
                              <p:par>
                                <p:cTn id="14" presetID="10" presetClass="entr" presetSubtype="0" fill="hold" grpId="0" nodeType="withEffect" nodePh="1">
                                  <p:stCondLst>
                                    <p:cond delay="0"/>
                                  </p:stCondLst>
                                  <p:endCondLst>
                                    <p:cond evt="begin" delay="0">
                                      <p:tn val="14"/>
                                    </p:cond>
                                  </p:endCondLst>
                                  <p:childTnLst>
                                    <p:set>
                                      <p:cBhvr>
                                        <p:cTn id="15" dur="1" fill="hold">
                                          <p:stCondLst>
                                            <p:cond delay="0"/>
                                          </p:stCondLst>
                                        </p:cTn>
                                        <p:tgtEl>
                                          <p:spTgt spid="9220"/>
                                        </p:tgtEl>
                                        <p:attrNameLst>
                                          <p:attrName>style.visibility</p:attrName>
                                        </p:attrNameLst>
                                      </p:cBhvr>
                                      <p:to>
                                        <p:strVal val="visible"/>
                                      </p:to>
                                    </p:set>
                                    <p:animEffect transition="in" filter="fade">
                                      <p:cBhvr>
                                        <p:cTn id="16" dur="2000"/>
                                        <p:tgtEl>
                                          <p:spTgt spid="922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8" descr="Image result for too loud? image">
            <a:extLst>
              <a:ext uri="{FF2B5EF4-FFF2-40B4-BE49-F238E27FC236}">
                <a16:creationId xmlns:a16="http://schemas.microsoft.com/office/drawing/2014/main" id="{FC3AC55C-857E-4D6F-870F-2C3D7D9B64BF}"/>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9220" name="AutoShape 10" descr="Image result for too loud? image">
            <a:extLst>
              <a:ext uri="{FF2B5EF4-FFF2-40B4-BE49-F238E27FC236}">
                <a16:creationId xmlns:a16="http://schemas.microsoft.com/office/drawing/2014/main" id="{FA89749F-2B6D-41EC-A24F-1663CE8122B7}"/>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pic>
        <p:nvPicPr>
          <p:cNvPr id="3" name="Picture 2" descr="A picture containing outdoor, person, child, grass&#10;&#10;Description automatically generated">
            <a:extLst>
              <a:ext uri="{FF2B5EF4-FFF2-40B4-BE49-F238E27FC236}">
                <a16:creationId xmlns:a16="http://schemas.microsoft.com/office/drawing/2014/main" id="{B3204C06-4BD4-485C-BFF7-2605270267DE}"/>
              </a:ext>
            </a:extLst>
          </p:cNvPr>
          <p:cNvPicPr>
            <a:picLocks noChangeAspect="1"/>
          </p:cNvPicPr>
          <p:nvPr/>
        </p:nvPicPr>
        <p:blipFill rotWithShape="1">
          <a:blip r:embed="rId3">
            <a:extLst>
              <a:ext uri="{28A0092B-C50C-407E-A947-70E740481C1C}">
                <a14:useLocalDpi xmlns:a14="http://schemas.microsoft.com/office/drawing/2010/main" val="0"/>
              </a:ext>
            </a:extLst>
          </a:blip>
          <a:srcRect l="5822" t="13814" r="2876"/>
          <a:stretch/>
        </p:blipFill>
        <p:spPr>
          <a:xfrm>
            <a:off x="1891814" y="620688"/>
            <a:ext cx="5360373" cy="3795016"/>
          </a:xfrm>
          <a:prstGeom prst="rect">
            <a:avLst/>
          </a:prstGeom>
          <a:ln w="25400">
            <a:solidFill>
              <a:srgbClr val="00B050"/>
            </a:solidFill>
          </a:ln>
        </p:spPr>
      </p:pic>
      <p:sp>
        <p:nvSpPr>
          <p:cNvPr id="10" name="Text Placeholder 3">
            <a:extLst>
              <a:ext uri="{FF2B5EF4-FFF2-40B4-BE49-F238E27FC236}">
                <a16:creationId xmlns:a16="http://schemas.microsoft.com/office/drawing/2014/main" id="{FACF2F80-94BB-41A4-8A9D-5A31CF6E916C}"/>
              </a:ext>
            </a:extLst>
          </p:cNvPr>
          <p:cNvSpPr txBox="1">
            <a:spLocks/>
          </p:cNvSpPr>
          <p:nvPr/>
        </p:nvSpPr>
        <p:spPr>
          <a:xfrm>
            <a:off x="611560" y="4502224"/>
            <a:ext cx="7992888" cy="1015008"/>
          </a:xfrm>
          <a:prstGeom prst="rect">
            <a:avLst/>
          </a:prstGeom>
        </p:spPr>
        <p:txBody>
          <a:bodyPr>
            <a:noAutofit/>
          </a:bodyPr>
          <a:lstStyle>
            <a:lvl1pPr marL="228600" indent="-182563" algn="l" rtl="0" eaLnBrk="0" fontAlgn="base" hangingPunct="0">
              <a:spcBef>
                <a:spcPct val="20000"/>
              </a:spcBef>
              <a:spcAft>
                <a:spcPts val="300"/>
              </a:spcAft>
              <a:buClr>
                <a:srgbClr val="3C536F"/>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3C536F"/>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3C536F"/>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3C536F"/>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3C536F"/>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6037" indent="0" algn="ctr">
              <a:lnSpc>
                <a:spcPct val="110000"/>
              </a:lnSpc>
              <a:spcBef>
                <a:spcPts val="0"/>
              </a:spcBef>
              <a:spcAft>
                <a:spcPts val="0"/>
              </a:spcAft>
              <a:buNone/>
            </a:pPr>
            <a:r>
              <a:rPr lang="en-GB" sz="2800" dirty="0">
                <a:latin typeface="Calibri" panose="020F0502020204030204" pitchFamily="34" charset="0"/>
                <a:cs typeface="Calibri" panose="020F0502020204030204" pitchFamily="34" charset="0"/>
              </a:rPr>
              <a:t>“This photo shows a family that was hit by the floods. Their house was destroyed. They now have no place to live – this is where they lie down at night.                                 It will take them so long to rebuild ...”</a:t>
            </a:r>
            <a:endParaRPr lang="en-US" sz="280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822CE7E5-8D5B-4E36-A8C1-F7FD8A56ED1E}"/>
              </a:ext>
            </a:extLst>
          </p:cNvPr>
          <p:cNvSpPr/>
          <p:nvPr/>
        </p:nvSpPr>
        <p:spPr>
          <a:xfrm>
            <a:off x="1707146" y="46365"/>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spTree>
    <p:extLst>
      <p:ext uri="{BB962C8B-B14F-4D97-AF65-F5344CB8AC3E}">
        <p14:creationId xmlns:p14="http://schemas.microsoft.com/office/powerpoint/2010/main" val="2694505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2000"/>
                                        <p:tgtEl>
                                          <p:spTgt spid="922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8" descr="Image result for too loud? image">
            <a:extLst>
              <a:ext uri="{FF2B5EF4-FFF2-40B4-BE49-F238E27FC236}">
                <a16:creationId xmlns:a16="http://schemas.microsoft.com/office/drawing/2014/main" id="{FC3AC55C-857E-4D6F-870F-2C3D7D9B64BF}"/>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9220" name="AutoShape 10" descr="Image result for too loud? image">
            <a:extLst>
              <a:ext uri="{FF2B5EF4-FFF2-40B4-BE49-F238E27FC236}">
                <a16:creationId xmlns:a16="http://schemas.microsoft.com/office/drawing/2014/main" id="{FA89749F-2B6D-41EC-A24F-1663CE8122B7}"/>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7" name="Subtitle 2">
            <a:extLst>
              <a:ext uri="{FF2B5EF4-FFF2-40B4-BE49-F238E27FC236}">
                <a16:creationId xmlns:a16="http://schemas.microsoft.com/office/drawing/2014/main" id="{210C433D-D03C-4D1F-B8BE-16D80C39AB8B}"/>
              </a:ext>
            </a:extLst>
          </p:cNvPr>
          <p:cNvSpPr txBox="1">
            <a:spLocks/>
          </p:cNvSpPr>
          <p:nvPr/>
        </p:nvSpPr>
        <p:spPr>
          <a:xfrm>
            <a:off x="2195736" y="1449054"/>
            <a:ext cx="4677845" cy="19799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chemeClr val="tx1"/>
                </a:solidFill>
                <a:latin typeface="Calibri" panose="020F0502020204030204" pitchFamily="34" charset="0"/>
                <a:cs typeface="Calibri" panose="020F0502020204030204" pitchFamily="34" charset="0"/>
              </a:rPr>
              <a:t>“We want to tell others that because of people far away from this village,                      our weather is changing. People out there are not looking after the environment and so we are suffering.”</a:t>
            </a:r>
          </a:p>
        </p:txBody>
      </p:sp>
      <p:sp>
        <p:nvSpPr>
          <p:cNvPr id="9" name="Title 1">
            <a:extLst>
              <a:ext uri="{FF2B5EF4-FFF2-40B4-BE49-F238E27FC236}">
                <a16:creationId xmlns:a16="http://schemas.microsoft.com/office/drawing/2014/main" id="{7146B1D5-49E6-4188-9CB2-E87CEFE5536F}"/>
              </a:ext>
            </a:extLst>
          </p:cNvPr>
          <p:cNvSpPr txBox="1">
            <a:spLocks/>
          </p:cNvSpPr>
          <p:nvPr/>
        </p:nvSpPr>
        <p:spPr>
          <a:xfrm>
            <a:off x="1493912" y="4797152"/>
            <a:ext cx="6156176" cy="936104"/>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latin typeface="Calibri" panose="020F0502020204030204" pitchFamily="34" charset="0"/>
                <a:cs typeface="Calibri" panose="020F0502020204030204" pitchFamily="34" charset="0"/>
              </a:rPr>
              <a:t>“Climate change is destroying our lives.”</a:t>
            </a:r>
            <a:endParaRPr lang="en-US" sz="2800" b="1" dirty="0">
              <a:latin typeface="Calibri" panose="020F0502020204030204" pitchFamily="34" charset="0"/>
              <a:cs typeface="Calibri" panose="020F0502020204030204" pitchFamily="34" charset="0"/>
            </a:endParaRPr>
          </a:p>
        </p:txBody>
      </p:sp>
      <p:pic>
        <p:nvPicPr>
          <p:cNvPr id="29698" name="Picture 2" descr="13823484_1194086347288851_508955309_n">
            <a:extLst>
              <a:ext uri="{FF2B5EF4-FFF2-40B4-BE49-F238E27FC236}">
                <a16:creationId xmlns:a16="http://schemas.microsoft.com/office/drawing/2014/main" id="{93F4CF3E-154D-4FC7-BECD-4D850A4E5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18" y="1265027"/>
            <a:ext cx="1999920" cy="274377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9699" name="Picture 3" descr="13815138_1193401704023982_469488719_n">
            <a:extLst>
              <a:ext uri="{FF2B5EF4-FFF2-40B4-BE49-F238E27FC236}">
                <a16:creationId xmlns:a16="http://schemas.microsoft.com/office/drawing/2014/main" id="{1F15309D-0B1F-4856-9ACD-2FFF2A5BF8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981"/>
          <a:stretch/>
        </p:blipFill>
        <p:spPr bwMode="auto">
          <a:xfrm>
            <a:off x="6873581" y="1265027"/>
            <a:ext cx="2032000" cy="274377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Rectangle 10">
            <a:extLst>
              <a:ext uri="{FF2B5EF4-FFF2-40B4-BE49-F238E27FC236}">
                <a16:creationId xmlns:a16="http://schemas.microsoft.com/office/drawing/2014/main" id="{5FF29AD5-B073-4B96-8779-8C556ACF3F50}"/>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spTree>
    <p:extLst>
      <p:ext uri="{BB962C8B-B14F-4D97-AF65-F5344CB8AC3E}">
        <p14:creationId xmlns:p14="http://schemas.microsoft.com/office/powerpoint/2010/main" val="1107154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2000"/>
                                        <p:tgtEl>
                                          <p:spTgt spid="92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9698"/>
                                        </p:tgtEl>
                                        <p:attrNameLst>
                                          <p:attrName>style.visibility</p:attrName>
                                        </p:attrNameLst>
                                      </p:cBhvr>
                                      <p:to>
                                        <p:strVal val="visible"/>
                                      </p:to>
                                    </p:set>
                                    <p:animEffect transition="in" filter="fade">
                                      <p:cBhvr>
                                        <p:cTn id="19" dur="2000"/>
                                        <p:tgtEl>
                                          <p:spTgt spid="29698"/>
                                        </p:tgtEl>
                                      </p:cBhvr>
                                    </p:animEffect>
                                  </p:childTnLst>
                                </p:cTn>
                              </p:par>
                              <p:par>
                                <p:cTn id="20" presetID="10" presetClass="entr" presetSubtype="0" fill="hold" nodeType="withEffect">
                                  <p:stCondLst>
                                    <p:cond delay="0"/>
                                  </p:stCondLst>
                                  <p:childTnLst>
                                    <p:set>
                                      <p:cBhvr>
                                        <p:cTn id="21" dur="1" fill="hold">
                                          <p:stCondLst>
                                            <p:cond delay="0"/>
                                          </p:stCondLst>
                                        </p:cTn>
                                        <p:tgtEl>
                                          <p:spTgt spid="29699"/>
                                        </p:tgtEl>
                                        <p:attrNameLst>
                                          <p:attrName>style.visibility</p:attrName>
                                        </p:attrNameLst>
                                      </p:cBhvr>
                                      <p:to>
                                        <p:strVal val="visible"/>
                                      </p:to>
                                    </p:set>
                                    <p:animEffect transition="in" filter="fade">
                                      <p:cBhvr>
                                        <p:cTn id="22" dur="2000"/>
                                        <p:tgtEl>
                                          <p:spTgt spid="2969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F29AD5-B073-4B96-8779-8C556ACF3F50}"/>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pic>
        <p:nvPicPr>
          <p:cNvPr id="3" name="Picture 2" descr="A close up of text on a white background&#10;&#10;Description automatically generated">
            <a:extLst>
              <a:ext uri="{FF2B5EF4-FFF2-40B4-BE49-F238E27FC236}">
                <a16:creationId xmlns:a16="http://schemas.microsoft.com/office/drawing/2014/main" id="{CC517224-4C59-4142-A387-0E66DEB03BBA}"/>
              </a:ext>
            </a:extLst>
          </p:cNvPr>
          <p:cNvPicPr>
            <a:picLocks noChangeAspect="1"/>
          </p:cNvPicPr>
          <p:nvPr/>
        </p:nvPicPr>
        <p:blipFill rotWithShape="1">
          <a:blip r:embed="rId3">
            <a:extLst>
              <a:ext uri="{28A0092B-C50C-407E-A947-70E740481C1C}">
                <a14:useLocalDpi xmlns:a14="http://schemas.microsoft.com/office/drawing/2010/main" val="0"/>
              </a:ext>
            </a:extLst>
          </a:blip>
          <a:srcRect l="2112" r="3522"/>
          <a:stretch/>
        </p:blipFill>
        <p:spPr>
          <a:xfrm>
            <a:off x="447675" y="1556792"/>
            <a:ext cx="8248650" cy="4392488"/>
          </a:xfrm>
          <a:prstGeom prst="rect">
            <a:avLst/>
          </a:prstGeom>
          <a:ln w="25400">
            <a:solidFill>
              <a:srgbClr val="0070C0"/>
            </a:solidFill>
          </a:ln>
        </p:spPr>
      </p:pic>
      <p:sp>
        <p:nvSpPr>
          <p:cNvPr id="12" name="Rectangle 11">
            <a:extLst>
              <a:ext uri="{FF2B5EF4-FFF2-40B4-BE49-F238E27FC236}">
                <a16:creationId xmlns:a16="http://schemas.microsoft.com/office/drawing/2014/main" id="{5FD44D1B-586F-43F7-9043-1A6C447DAA27}"/>
              </a:ext>
            </a:extLst>
          </p:cNvPr>
          <p:cNvSpPr/>
          <p:nvPr/>
        </p:nvSpPr>
        <p:spPr>
          <a:xfrm>
            <a:off x="447675" y="836613"/>
            <a:ext cx="8248650" cy="530273"/>
          </a:xfrm>
          <a:prstGeom prst="rect">
            <a:avLst/>
          </a:prstGeom>
        </p:spPr>
        <p:txBody>
          <a:bodyPr>
            <a:spAutoFit/>
          </a:bodyPr>
          <a:lstStyle/>
          <a:p>
            <a:pPr algn="ctr" eaLnBrk="1" hangingPunct="1">
              <a:lnSpc>
                <a:spcPct val="110000"/>
              </a:lnSpc>
              <a:spcBef>
                <a:spcPts val="600"/>
              </a:spcBef>
              <a:defRPr/>
            </a:pPr>
            <a:r>
              <a:rPr lang="en-GB" sz="2800" b="1" dirty="0">
                <a:solidFill>
                  <a:srgbClr val="0070C0"/>
                </a:solidFill>
                <a:latin typeface="+mn-lt"/>
                <a:cs typeface="Calibri" panose="020F0502020204030204" pitchFamily="34" charset="0"/>
              </a:rPr>
              <a:t>GENESIS 1-2</a:t>
            </a:r>
          </a:p>
        </p:txBody>
      </p:sp>
    </p:spTree>
    <p:extLst>
      <p:ext uri="{BB962C8B-B14F-4D97-AF65-F5344CB8AC3E}">
        <p14:creationId xmlns:p14="http://schemas.microsoft.com/office/powerpoint/2010/main" val="20224577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F29AD5-B073-4B96-8779-8C556ACF3F50}"/>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sp>
        <p:nvSpPr>
          <p:cNvPr id="5" name="Title 1">
            <a:extLst>
              <a:ext uri="{FF2B5EF4-FFF2-40B4-BE49-F238E27FC236}">
                <a16:creationId xmlns:a16="http://schemas.microsoft.com/office/drawing/2014/main" id="{9F78C34D-818D-45D9-B8C3-5E7F2F9ED066}"/>
              </a:ext>
            </a:extLst>
          </p:cNvPr>
          <p:cNvSpPr txBox="1">
            <a:spLocks/>
          </p:cNvSpPr>
          <p:nvPr/>
        </p:nvSpPr>
        <p:spPr>
          <a:xfrm>
            <a:off x="827584" y="5733256"/>
            <a:ext cx="7488832" cy="648072"/>
          </a:xfrm>
          <a:prstGeom prst="rect">
            <a:avLst/>
          </a:prstGeom>
          <a:solidFill>
            <a:srgbClr val="009E4F"/>
          </a:solidFill>
          <a:ln w="19050">
            <a:solidFill>
              <a:srgbClr val="009E4F"/>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latin typeface="Calibri" panose="020F0502020204030204" pitchFamily="34" charset="0"/>
                <a:cs typeface="Calibri" panose="020F0502020204030204" pitchFamily="34" charset="0"/>
              </a:rPr>
              <a:t>What might God feel about climate change?</a:t>
            </a:r>
            <a:endParaRPr lang="en-US" sz="2800" b="1" dirty="0">
              <a:solidFill>
                <a:schemeClr val="bg1"/>
              </a:solidFill>
              <a:latin typeface="Calibri" panose="020F0502020204030204" pitchFamily="34" charset="0"/>
              <a:cs typeface="Calibri" panose="020F0502020204030204" pitchFamily="34" charset="0"/>
            </a:endParaRPr>
          </a:p>
        </p:txBody>
      </p:sp>
      <p:pic>
        <p:nvPicPr>
          <p:cNvPr id="4" name="Picture 3" descr="A group of palm trees on a beach near a body of water&#10;&#10;Description automatically generated">
            <a:extLst>
              <a:ext uri="{FF2B5EF4-FFF2-40B4-BE49-F238E27FC236}">
                <a16:creationId xmlns:a16="http://schemas.microsoft.com/office/drawing/2014/main" id="{8D95F828-D436-47F8-AD3E-031A207B3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886" y="1076038"/>
            <a:ext cx="6624228" cy="4416152"/>
          </a:xfrm>
          <a:prstGeom prst="rect">
            <a:avLst/>
          </a:prstGeom>
        </p:spPr>
      </p:pic>
    </p:spTree>
    <p:extLst>
      <p:ext uri="{BB962C8B-B14F-4D97-AF65-F5344CB8AC3E}">
        <p14:creationId xmlns:p14="http://schemas.microsoft.com/office/powerpoint/2010/main" val="2197284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8" descr="Image result for too loud? image">
            <a:extLst>
              <a:ext uri="{FF2B5EF4-FFF2-40B4-BE49-F238E27FC236}">
                <a16:creationId xmlns:a16="http://schemas.microsoft.com/office/drawing/2014/main" id="{4A543729-3D79-4664-9562-96A155FFC3E8}"/>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11268" name="AutoShape 10" descr="Image result for too loud? image">
            <a:extLst>
              <a:ext uri="{FF2B5EF4-FFF2-40B4-BE49-F238E27FC236}">
                <a16:creationId xmlns:a16="http://schemas.microsoft.com/office/drawing/2014/main" id="{267E1316-69B2-4920-A58B-CF0B3839B2BE}"/>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9" name="Rectangle 8">
            <a:extLst>
              <a:ext uri="{FF2B5EF4-FFF2-40B4-BE49-F238E27FC236}">
                <a16:creationId xmlns:a16="http://schemas.microsoft.com/office/drawing/2014/main" id="{A9591589-F588-4859-A0F3-DCC5349A2B28}"/>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pic>
        <p:nvPicPr>
          <p:cNvPr id="5" name="Picture 4" descr="A picture containing text, whiteboard&#10;&#10;Description automatically generated">
            <a:extLst>
              <a:ext uri="{FF2B5EF4-FFF2-40B4-BE49-F238E27FC236}">
                <a16:creationId xmlns:a16="http://schemas.microsoft.com/office/drawing/2014/main" id="{AB1280D9-28AD-4FB1-9CC7-33314E945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83607"/>
            <a:ext cx="6857999" cy="4593665"/>
          </a:xfrm>
          <a:prstGeom prst="rect">
            <a:avLst/>
          </a:prstGeom>
          <a:ln w="25400">
            <a:solidFill>
              <a:schemeClr val="tx1"/>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8" descr="Image result for too loud? image">
            <a:extLst>
              <a:ext uri="{FF2B5EF4-FFF2-40B4-BE49-F238E27FC236}">
                <a16:creationId xmlns:a16="http://schemas.microsoft.com/office/drawing/2014/main" id="{4A543729-3D79-4664-9562-96A155FFC3E8}"/>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11268" name="AutoShape 10" descr="Image result for too loud? image">
            <a:extLst>
              <a:ext uri="{FF2B5EF4-FFF2-40B4-BE49-F238E27FC236}">
                <a16:creationId xmlns:a16="http://schemas.microsoft.com/office/drawing/2014/main" id="{267E1316-69B2-4920-A58B-CF0B3839B2BE}"/>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9" name="Rectangle 8">
            <a:extLst>
              <a:ext uri="{FF2B5EF4-FFF2-40B4-BE49-F238E27FC236}">
                <a16:creationId xmlns:a16="http://schemas.microsoft.com/office/drawing/2014/main" id="{A9591589-F588-4859-A0F3-DCC5349A2B28}"/>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pic>
        <p:nvPicPr>
          <p:cNvPr id="5" name="Picture 4" descr="A picture containing text, whiteboard&#10;&#10;Description automatically generated">
            <a:extLst>
              <a:ext uri="{FF2B5EF4-FFF2-40B4-BE49-F238E27FC236}">
                <a16:creationId xmlns:a16="http://schemas.microsoft.com/office/drawing/2014/main" id="{AB1280D9-28AD-4FB1-9CC7-33314E945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83607"/>
            <a:ext cx="6857999" cy="4593665"/>
          </a:xfrm>
          <a:prstGeom prst="rect">
            <a:avLst/>
          </a:prstGeom>
          <a:ln w="25400">
            <a:solidFill>
              <a:schemeClr val="tx1"/>
            </a:solidFill>
          </a:ln>
        </p:spPr>
      </p:pic>
      <p:sp>
        <p:nvSpPr>
          <p:cNvPr id="10" name="Multiplication Sign 9">
            <a:extLst>
              <a:ext uri="{FF2B5EF4-FFF2-40B4-BE49-F238E27FC236}">
                <a16:creationId xmlns:a16="http://schemas.microsoft.com/office/drawing/2014/main" id="{B4E75EA7-C002-459B-8D28-4FFAF3D13D28}"/>
              </a:ext>
            </a:extLst>
          </p:cNvPr>
          <p:cNvSpPr/>
          <p:nvPr/>
        </p:nvSpPr>
        <p:spPr>
          <a:xfrm>
            <a:off x="5004048" y="3086962"/>
            <a:ext cx="720080" cy="6840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Multiplication Sign 12">
            <a:extLst>
              <a:ext uri="{FF2B5EF4-FFF2-40B4-BE49-F238E27FC236}">
                <a16:creationId xmlns:a16="http://schemas.microsoft.com/office/drawing/2014/main" id="{8EB90176-F548-46A7-B016-0149AE913753}"/>
              </a:ext>
            </a:extLst>
          </p:cNvPr>
          <p:cNvSpPr/>
          <p:nvPr/>
        </p:nvSpPr>
        <p:spPr>
          <a:xfrm>
            <a:off x="3707904" y="3758532"/>
            <a:ext cx="720080" cy="6840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Multiplication Sign 13">
            <a:extLst>
              <a:ext uri="{FF2B5EF4-FFF2-40B4-BE49-F238E27FC236}">
                <a16:creationId xmlns:a16="http://schemas.microsoft.com/office/drawing/2014/main" id="{CEDCFD0C-A8C9-4421-AD74-702BFBF55AC4}"/>
              </a:ext>
            </a:extLst>
          </p:cNvPr>
          <p:cNvSpPr/>
          <p:nvPr/>
        </p:nvSpPr>
        <p:spPr>
          <a:xfrm>
            <a:off x="2789684" y="3223198"/>
            <a:ext cx="720080" cy="6840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ultiplication Sign 14">
            <a:extLst>
              <a:ext uri="{FF2B5EF4-FFF2-40B4-BE49-F238E27FC236}">
                <a16:creationId xmlns:a16="http://schemas.microsoft.com/office/drawing/2014/main" id="{BABC3CEC-7492-4F6F-AF0D-DD51547C70F1}"/>
              </a:ext>
            </a:extLst>
          </p:cNvPr>
          <p:cNvSpPr/>
          <p:nvPr/>
        </p:nvSpPr>
        <p:spPr>
          <a:xfrm>
            <a:off x="4207768" y="2555286"/>
            <a:ext cx="720080" cy="68407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246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8" descr="Image result for too loud? image">
            <a:extLst>
              <a:ext uri="{FF2B5EF4-FFF2-40B4-BE49-F238E27FC236}">
                <a16:creationId xmlns:a16="http://schemas.microsoft.com/office/drawing/2014/main" id="{4A543729-3D79-4664-9562-96A155FFC3E8}"/>
              </a:ext>
            </a:extLst>
          </p:cNvPr>
          <p:cNvSpPr>
            <a:spLocks noChangeAspect="1" noChangeArrowheads="1"/>
          </p:cNvSpPr>
          <p:nvPr/>
        </p:nvSpPr>
        <p:spPr bwMode="auto">
          <a:xfrm>
            <a:off x="41275" y="-2206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11268" name="AutoShape 10" descr="Image result for too loud? image">
            <a:extLst>
              <a:ext uri="{FF2B5EF4-FFF2-40B4-BE49-F238E27FC236}">
                <a16:creationId xmlns:a16="http://schemas.microsoft.com/office/drawing/2014/main" id="{267E1316-69B2-4920-A58B-CF0B3839B2BE}"/>
              </a:ext>
            </a:extLst>
          </p:cNvPr>
          <p:cNvSpPr>
            <a:spLocks noChangeAspect="1" noChangeArrowheads="1"/>
          </p:cNvSpPr>
          <p:nvPr/>
        </p:nvSpPr>
        <p:spPr bwMode="auto">
          <a:xfrm>
            <a:off x="193675" y="-682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3C536F"/>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3C536F"/>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3C536F"/>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3C536F"/>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3C536F"/>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ct val="50000"/>
              </a:spcBef>
              <a:spcAft>
                <a:spcPct val="0"/>
              </a:spcAft>
              <a:buClrTx/>
              <a:buSzTx/>
              <a:buFontTx/>
              <a:buChar char="•"/>
            </a:pPr>
            <a:endParaRPr lang="en-US" altLang="en-US" sz="2900">
              <a:solidFill>
                <a:schemeClr val="tx1"/>
              </a:solidFill>
            </a:endParaRPr>
          </a:p>
        </p:txBody>
      </p:sp>
      <p:sp>
        <p:nvSpPr>
          <p:cNvPr id="2" name="Rectangle 1">
            <a:extLst>
              <a:ext uri="{FF2B5EF4-FFF2-40B4-BE49-F238E27FC236}">
                <a16:creationId xmlns:a16="http://schemas.microsoft.com/office/drawing/2014/main" id="{95EEAEDB-10FD-4FC2-847C-AE96C0F647CF}"/>
              </a:ext>
            </a:extLst>
          </p:cNvPr>
          <p:cNvSpPr/>
          <p:nvPr/>
        </p:nvSpPr>
        <p:spPr>
          <a:xfrm>
            <a:off x="591022" y="1166056"/>
            <a:ext cx="7961957" cy="5359288"/>
          </a:xfrm>
          <a:prstGeom prst="rect">
            <a:avLst/>
          </a:prstGeom>
        </p:spPr>
        <p:txBody>
          <a:bodyPr wrap="square">
            <a:spAutoFit/>
          </a:bodyPr>
          <a:lstStyle/>
          <a:p>
            <a:pPr algn="ctr" eaLnBrk="1" hangingPunct="1">
              <a:lnSpc>
                <a:spcPct val="110000"/>
              </a:lnSpc>
              <a:spcBef>
                <a:spcPts val="600"/>
              </a:spcBef>
              <a:defRPr/>
            </a:pPr>
            <a:r>
              <a:rPr lang="en-GB" sz="2800" b="1" dirty="0">
                <a:solidFill>
                  <a:srgbClr val="0070C0"/>
                </a:solidFill>
                <a:latin typeface="+mn-lt"/>
                <a:cs typeface="Calibri" panose="020F0502020204030204" pitchFamily="34" charset="0"/>
              </a:rPr>
              <a:t>COLOSSIANS 1: 18-20</a:t>
            </a:r>
          </a:p>
          <a:p>
            <a:pPr algn="ctr" eaLnBrk="1" hangingPunct="1">
              <a:lnSpc>
                <a:spcPct val="110000"/>
              </a:lnSpc>
              <a:spcBef>
                <a:spcPts val="300"/>
              </a:spcBef>
              <a:defRPr/>
            </a:pPr>
            <a:r>
              <a:rPr lang="en-GB" b="1" baseline="30000" dirty="0"/>
              <a:t> </a:t>
            </a:r>
            <a:r>
              <a:rPr lang="en-GB" sz="2800" dirty="0">
                <a:latin typeface="Calibri" panose="020F0502020204030204" pitchFamily="34" charset="0"/>
                <a:cs typeface="Calibri" panose="020F0502020204030204" pitchFamily="34" charset="0"/>
              </a:rPr>
              <a:t>He was supreme in the beginning and—leading                   the resurrection parade—he is supreme in the end.                 From beginning to end he’s there, towering far above everything, everyone. So spacious is he, so roomy, that everything of God finds its proper place in him without crowding. Not only that, but all the broken and dislocated pieces of the universe—people and things, animals and atoms—get properly fixed                        and fit together in vibrant harmonies, all because of his death, his blood that poured down from the cross.</a:t>
            </a:r>
            <a:endParaRPr lang="en-GB" sz="2800" dirty="0">
              <a:solidFill>
                <a:srgbClr val="00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9591589-F588-4859-A0F3-DCC5349A2B28}"/>
              </a:ext>
            </a:extLst>
          </p:cNvPr>
          <p:cNvSpPr/>
          <p:nvPr/>
        </p:nvSpPr>
        <p:spPr>
          <a:xfrm>
            <a:off x="1707146" y="188641"/>
            <a:ext cx="5729709"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spcBef>
                <a:spcPct val="50000"/>
              </a:spcBef>
              <a:defRPr/>
            </a:pPr>
            <a:r>
              <a:rPr lang="en-GB" sz="3600" b="1" spc="50" dirty="0">
                <a:ln w="11430">
                  <a:solidFill>
                    <a:srgbClr val="00B050"/>
                  </a:solidFill>
                </a:ln>
                <a:effectLst>
                  <a:outerShdw blurRad="76200" dist="50800" dir="5400000" algn="tl" rotWithShape="0">
                    <a:srgbClr val="000000">
                      <a:alpha val="65000"/>
                    </a:srgbClr>
                  </a:outerShdw>
                </a:effectLst>
                <a:highlight>
                  <a:srgbClr val="00CC66"/>
                </a:highlight>
              </a:rPr>
              <a:t>JUSTICE FOR THE EARTH</a:t>
            </a:r>
            <a:endParaRPr lang="en-GB" sz="5400" b="1" spc="50" dirty="0">
              <a:ln w="11430">
                <a:solidFill>
                  <a:srgbClr val="00B050"/>
                </a:solidFill>
              </a:ln>
              <a:effectLst>
                <a:outerShdw blurRad="76200" dist="50800" dir="5400000" algn="tl" rotWithShape="0">
                  <a:srgbClr val="000000">
                    <a:alpha val="65000"/>
                  </a:srgbClr>
                </a:outerShdw>
              </a:effectLst>
              <a:highlight>
                <a:srgbClr val="00CC66"/>
              </a:highlight>
            </a:endParaRPr>
          </a:p>
        </p:txBody>
      </p:sp>
    </p:spTree>
    <p:extLst>
      <p:ext uri="{BB962C8B-B14F-4D97-AF65-F5344CB8AC3E}">
        <p14:creationId xmlns:p14="http://schemas.microsoft.com/office/powerpoint/2010/main" val="29860385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erv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Service theme</Template>
  <TotalTime>13781</TotalTime>
  <Words>560</Words>
  <Application>Microsoft Office PowerPoint</Application>
  <PresentationFormat>On-screen Show (4:3)</PresentationFormat>
  <Paragraphs>71</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Georgia</vt:lpstr>
      <vt:lpstr>Tahoma</vt:lpstr>
      <vt:lpstr>Times New Roman</vt:lpstr>
      <vt:lpstr>Trebuchet MS</vt:lpstr>
      <vt:lpstr>Service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Travelmate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home</cp:lastModifiedBy>
  <cp:revision>265</cp:revision>
  <cp:lastPrinted>2020-01-11T20:19:28Z</cp:lastPrinted>
  <dcterms:created xsi:type="dcterms:W3CDTF">2002-09-10T07:37:33Z</dcterms:created>
  <dcterms:modified xsi:type="dcterms:W3CDTF">2020-01-12T15:01:00Z</dcterms:modified>
</cp:coreProperties>
</file>